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charts/style2.xml" ContentType="application/vnd.ms-office.chartstyl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charts/colors6.xml" ContentType="application/vnd.ms-office.chartcolor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olors4.xml" ContentType="application/vnd.ms-office.chartcolorstyl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6.xml" ContentType="application/vnd.ms-office.chartstyle+xml"/>
  <Override PartName="/ppt/changesInfos/changesInfo1.xml" ContentType="application/vnd.ms-powerpoint.changesinfo+xml"/>
  <Override PartName="/ppt/charts/style5.xml" ContentType="application/vnd.ms-office.chartstyl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4.xml" ContentType="application/vnd.ms-office.chartstyle+xml"/>
  <Override PartName="/ppt/charts/style3.xml" ContentType="application/vnd.ms-office.chartstyle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charts/colors5.xml" ContentType="application/vnd.ms-office.chartcolor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3.xml" ContentType="application/vnd.ms-office.chartcolorstyle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6"/>
  </p:notesMasterIdLst>
  <p:sldIdLst>
    <p:sldId id="301" r:id="rId5"/>
    <p:sldId id="287" r:id="rId6"/>
    <p:sldId id="286" r:id="rId7"/>
    <p:sldId id="309" r:id="rId8"/>
    <p:sldId id="256" r:id="rId9"/>
    <p:sldId id="269" r:id="rId10"/>
    <p:sldId id="329" r:id="rId11"/>
    <p:sldId id="330" r:id="rId12"/>
    <p:sldId id="317" r:id="rId13"/>
    <p:sldId id="319" r:id="rId14"/>
    <p:sldId id="320" r:id="rId15"/>
    <p:sldId id="315" r:id="rId16"/>
    <p:sldId id="331" r:id="rId17"/>
    <p:sldId id="262" r:id="rId18"/>
    <p:sldId id="322" r:id="rId19"/>
    <p:sldId id="323" r:id="rId20"/>
    <p:sldId id="324" r:id="rId21"/>
    <p:sldId id="273" r:id="rId22"/>
    <p:sldId id="332" r:id="rId23"/>
    <p:sldId id="325" r:id="rId24"/>
    <p:sldId id="276" r:id="rId25"/>
    <p:sldId id="275" r:id="rId26"/>
    <p:sldId id="302" r:id="rId27"/>
    <p:sldId id="283" r:id="rId28"/>
    <p:sldId id="328" r:id="rId29"/>
    <p:sldId id="307" r:id="rId30"/>
    <p:sldId id="308" r:id="rId31"/>
    <p:sldId id="304" r:id="rId32"/>
    <p:sldId id="314" r:id="rId33"/>
    <p:sldId id="264" r:id="rId34"/>
    <p:sldId id="297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C5F40D5-58F1-4CCC-AFFC-7795A5BC412A}" v="13" dt="2024-11-01T07:37:40.88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154" autoAdjust="0"/>
  </p:normalViewPr>
  <p:slideViewPr>
    <p:cSldViewPr snapToGrid="0">
      <p:cViewPr varScale="1">
        <p:scale>
          <a:sx n="87" d="100"/>
          <a:sy n="87" d="100"/>
        </p:scale>
        <p:origin x="-624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45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iorica Scerbina" userId="0f6d29d0-0191-40d1-b46b-5f0dd9b80d87" providerId="ADAL" clId="{AC5F40D5-58F1-4CCC-AFFC-7795A5BC412A}"/>
    <pc:docChg chg="undo custSel modSld">
      <pc:chgData name="Viorica Scerbina" userId="0f6d29d0-0191-40d1-b46b-5f0dd9b80d87" providerId="ADAL" clId="{AC5F40D5-58F1-4CCC-AFFC-7795A5BC412A}" dt="2024-11-01T07:37:44.579" v="94" actId="14100"/>
      <pc:docMkLst>
        <pc:docMk/>
      </pc:docMkLst>
      <pc:sldChg chg="mod">
        <pc:chgData name="Viorica Scerbina" userId="0f6d29d0-0191-40d1-b46b-5f0dd9b80d87" providerId="ADAL" clId="{AC5F40D5-58F1-4CCC-AFFC-7795A5BC412A}" dt="2024-10-31T11:06:53.533" v="15" actId="27918"/>
        <pc:sldMkLst>
          <pc:docMk/>
          <pc:sldMk cId="2737019171" sldId="262"/>
        </pc:sldMkLst>
      </pc:sldChg>
      <pc:sldChg chg="modSp mod">
        <pc:chgData name="Viorica Scerbina" userId="0f6d29d0-0191-40d1-b46b-5f0dd9b80d87" providerId="ADAL" clId="{AC5F40D5-58F1-4CCC-AFFC-7795A5BC412A}" dt="2024-10-31T11:09:57.111" v="38" actId="14100"/>
        <pc:sldMkLst>
          <pc:docMk/>
          <pc:sldMk cId="0" sldId="297"/>
        </pc:sldMkLst>
        <pc:spChg chg="mod">
          <ac:chgData name="Viorica Scerbina" userId="0f6d29d0-0191-40d1-b46b-5f0dd9b80d87" providerId="ADAL" clId="{AC5F40D5-58F1-4CCC-AFFC-7795A5BC412A}" dt="2024-10-31T11:09:57.111" v="38" actId="14100"/>
          <ac:spMkLst>
            <pc:docMk/>
            <pc:sldMk cId="0" sldId="297"/>
            <ac:spMk id="5" creationId="{1DF58648-1B49-BA38-17E0-A38675070EDC}"/>
          </ac:spMkLst>
        </pc:spChg>
      </pc:sldChg>
      <pc:sldChg chg="modSp mod">
        <pc:chgData name="Viorica Scerbina" userId="0f6d29d0-0191-40d1-b46b-5f0dd9b80d87" providerId="ADAL" clId="{AC5F40D5-58F1-4CCC-AFFC-7795A5BC412A}" dt="2024-10-31T11:08:15.833" v="22" actId="6549"/>
        <pc:sldMkLst>
          <pc:docMk/>
          <pc:sldMk cId="0" sldId="302"/>
        </pc:sldMkLst>
        <pc:spChg chg="mod">
          <ac:chgData name="Viorica Scerbina" userId="0f6d29d0-0191-40d1-b46b-5f0dd9b80d87" providerId="ADAL" clId="{AC5F40D5-58F1-4CCC-AFFC-7795A5BC412A}" dt="2024-10-31T11:08:15.833" v="22" actId="6549"/>
          <ac:spMkLst>
            <pc:docMk/>
            <pc:sldMk cId="0" sldId="302"/>
            <ac:spMk id="30727" creationId="{8988FD26-CDEF-BD85-15A6-304ACD9DB483}"/>
          </ac:spMkLst>
        </pc:spChg>
      </pc:sldChg>
      <pc:sldChg chg="modSp mod">
        <pc:chgData name="Viorica Scerbina" userId="0f6d29d0-0191-40d1-b46b-5f0dd9b80d87" providerId="ADAL" clId="{AC5F40D5-58F1-4CCC-AFFC-7795A5BC412A}" dt="2024-10-31T11:09:31.448" v="35" actId="403"/>
        <pc:sldMkLst>
          <pc:docMk/>
          <pc:sldMk cId="2579254960" sldId="304"/>
        </pc:sldMkLst>
        <pc:graphicFrameChg chg="modGraphic">
          <ac:chgData name="Viorica Scerbina" userId="0f6d29d0-0191-40d1-b46b-5f0dd9b80d87" providerId="ADAL" clId="{AC5F40D5-58F1-4CCC-AFFC-7795A5BC412A}" dt="2024-10-31T11:09:31.448" v="35" actId="403"/>
          <ac:graphicFrameMkLst>
            <pc:docMk/>
            <pc:sldMk cId="2579254960" sldId="304"/>
            <ac:graphicFrameMk id="2" creationId="{419AAA27-CB3E-D555-9EB7-ACA07D9C0A9F}"/>
          </ac:graphicFrameMkLst>
        </pc:graphicFrameChg>
      </pc:sldChg>
      <pc:sldChg chg="modSp mod">
        <pc:chgData name="Viorica Scerbina" userId="0f6d29d0-0191-40d1-b46b-5f0dd9b80d87" providerId="ADAL" clId="{AC5F40D5-58F1-4CCC-AFFC-7795A5BC412A}" dt="2024-10-31T11:08:41.902" v="24" actId="1076"/>
        <pc:sldMkLst>
          <pc:docMk/>
          <pc:sldMk cId="1404806017" sldId="307"/>
        </pc:sldMkLst>
        <pc:graphicFrameChg chg="mod modGraphic">
          <ac:chgData name="Viorica Scerbina" userId="0f6d29d0-0191-40d1-b46b-5f0dd9b80d87" providerId="ADAL" clId="{AC5F40D5-58F1-4CCC-AFFC-7795A5BC412A}" dt="2024-10-31T11:08:41.902" v="24" actId="1076"/>
          <ac:graphicFrameMkLst>
            <pc:docMk/>
            <pc:sldMk cId="1404806017" sldId="307"/>
            <ac:graphicFrameMk id="4" creationId="{9EC7A5C1-228E-A1F3-8E85-A085A499D0EB}"/>
          </ac:graphicFrameMkLst>
        </pc:graphicFrameChg>
      </pc:sldChg>
      <pc:sldChg chg="modSp mod">
        <pc:chgData name="Viorica Scerbina" userId="0f6d29d0-0191-40d1-b46b-5f0dd9b80d87" providerId="ADAL" clId="{AC5F40D5-58F1-4CCC-AFFC-7795A5BC412A}" dt="2024-10-31T11:09:19.872" v="34" actId="14734"/>
        <pc:sldMkLst>
          <pc:docMk/>
          <pc:sldMk cId="666943157" sldId="308"/>
        </pc:sldMkLst>
        <pc:graphicFrameChg chg="mod modGraphic">
          <ac:chgData name="Viorica Scerbina" userId="0f6d29d0-0191-40d1-b46b-5f0dd9b80d87" providerId="ADAL" clId="{AC5F40D5-58F1-4CCC-AFFC-7795A5BC412A}" dt="2024-10-31T11:09:19.872" v="34" actId="14734"/>
          <ac:graphicFrameMkLst>
            <pc:docMk/>
            <pc:sldMk cId="666943157" sldId="308"/>
            <ac:graphicFrameMk id="2" creationId="{69800903-93D0-49B3-66FF-7EF2921309A2}"/>
          </ac:graphicFrameMkLst>
        </pc:graphicFrameChg>
      </pc:sldChg>
      <pc:sldChg chg="modSp mod">
        <pc:chgData name="Viorica Scerbina" userId="0f6d29d0-0191-40d1-b46b-5f0dd9b80d87" providerId="ADAL" clId="{AC5F40D5-58F1-4CCC-AFFC-7795A5BC412A}" dt="2024-11-01T07:33:45.048" v="42" actId="255"/>
        <pc:sldMkLst>
          <pc:docMk/>
          <pc:sldMk cId="3400093497" sldId="309"/>
        </pc:sldMkLst>
        <pc:graphicFrameChg chg="modGraphic">
          <ac:chgData name="Viorica Scerbina" userId="0f6d29d0-0191-40d1-b46b-5f0dd9b80d87" providerId="ADAL" clId="{AC5F40D5-58F1-4CCC-AFFC-7795A5BC412A}" dt="2024-11-01T07:33:45.048" v="42" actId="255"/>
          <ac:graphicFrameMkLst>
            <pc:docMk/>
            <pc:sldMk cId="3400093497" sldId="309"/>
            <ac:graphicFrameMk id="2" creationId="{D6A72FAB-F22C-17D4-5F8F-499F812A16ED}"/>
          </ac:graphicFrameMkLst>
        </pc:graphicFrameChg>
      </pc:sldChg>
      <pc:sldChg chg="modSp mod">
        <pc:chgData name="Viorica Scerbina" userId="0f6d29d0-0191-40d1-b46b-5f0dd9b80d87" providerId="ADAL" clId="{AC5F40D5-58F1-4CCC-AFFC-7795A5BC412A}" dt="2024-10-31T11:09:41.474" v="36" actId="403"/>
        <pc:sldMkLst>
          <pc:docMk/>
          <pc:sldMk cId="2684231416" sldId="314"/>
        </pc:sldMkLst>
        <pc:graphicFrameChg chg="modGraphic">
          <ac:chgData name="Viorica Scerbina" userId="0f6d29d0-0191-40d1-b46b-5f0dd9b80d87" providerId="ADAL" clId="{AC5F40D5-58F1-4CCC-AFFC-7795A5BC412A}" dt="2024-10-31T11:09:41.474" v="36" actId="403"/>
          <ac:graphicFrameMkLst>
            <pc:docMk/>
            <pc:sldMk cId="2684231416" sldId="314"/>
            <ac:graphicFrameMk id="2" creationId="{2C42AED7-5A88-FE70-EA65-62469D0E3933}"/>
          </ac:graphicFrameMkLst>
        </pc:graphicFrameChg>
      </pc:sldChg>
      <pc:sldChg chg="mod">
        <pc:chgData name="Viorica Scerbina" userId="0f6d29d0-0191-40d1-b46b-5f0dd9b80d87" providerId="ADAL" clId="{AC5F40D5-58F1-4CCC-AFFC-7795A5BC412A}" dt="2024-10-31T11:06:44.572" v="13" actId="27918"/>
        <pc:sldMkLst>
          <pc:docMk/>
          <pc:sldMk cId="1630283138" sldId="315"/>
        </pc:sldMkLst>
      </pc:sldChg>
      <pc:sldChg chg="mod">
        <pc:chgData name="Viorica Scerbina" userId="0f6d29d0-0191-40d1-b46b-5f0dd9b80d87" providerId="ADAL" clId="{AC5F40D5-58F1-4CCC-AFFC-7795A5BC412A}" dt="2024-11-01T07:34:41.855" v="45" actId="27918"/>
        <pc:sldMkLst>
          <pc:docMk/>
          <pc:sldMk cId="2533250084" sldId="317"/>
        </pc:sldMkLst>
      </pc:sldChg>
      <pc:sldChg chg="mod">
        <pc:chgData name="Viorica Scerbina" userId="0f6d29d0-0191-40d1-b46b-5f0dd9b80d87" providerId="ADAL" clId="{AC5F40D5-58F1-4CCC-AFFC-7795A5BC412A}" dt="2024-10-31T11:05:43.551" v="11" actId="27918"/>
        <pc:sldMkLst>
          <pc:docMk/>
          <pc:sldMk cId="852197584" sldId="319"/>
        </pc:sldMkLst>
      </pc:sldChg>
      <pc:sldChg chg="modSp mod">
        <pc:chgData name="Viorica Scerbina" userId="0f6d29d0-0191-40d1-b46b-5f0dd9b80d87" providerId="ADAL" clId="{AC5F40D5-58F1-4CCC-AFFC-7795A5BC412A}" dt="2024-11-01T07:37:44.579" v="94" actId="14100"/>
        <pc:sldMkLst>
          <pc:docMk/>
          <pc:sldMk cId="1740113177" sldId="322"/>
        </pc:sldMkLst>
        <pc:spChg chg="mod">
          <ac:chgData name="Viorica Scerbina" userId="0f6d29d0-0191-40d1-b46b-5f0dd9b80d87" providerId="ADAL" clId="{AC5F40D5-58F1-4CCC-AFFC-7795A5BC412A}" dt="2024-10-31T11:07:19.740" v="19" actId="1076"/>
          <ac:spMkLst>
            <pc:docMk/>
            <pc:sldMk cId="1740113177" sldId="322"/>
            <ac:spMk id="3" creationId="{0D2C418D-FCE4-B228-60A7-24E724CB2FD1}"/>
          </ac:spMkLst>
        </pc:spChg>
        <pc:spChg chg="mod">
          <ac:chgData name="Viorica Scerbina" userId="0f6d29d0-0191-40d1-b46b-5f0dd9b80d87" providerId="ADAL" clId="{AC5F40D5-58F1-4CCC-AFFC-7795A5BC412A}" dt="2024-10-31T11:07:19.740" v="19" actId="1076"/>
          <ac:spMkLst>
            <pc:docMk/>
            <pc:sldMk cId="1740113177" sldId="322"/>
            <ac:spMk id="11" creationId="{0F657E98-9CE5-3523-2DC5-CCDA17445C9F}"/>
          </ac:spMkLst>
        </pc:spChg>
        <pc:spChg chg="mod">
          <ac:chgData name="Viorica Scerbina" userId="0f6d29d0-0191-40d1-b46b-5f0dd9b80d87" providerId="ADAL" clId="{AC5F40D5-58F1-4CCC-AFFC-7795A5BC412A}" dt="2024-10-31T11:07:20.770" v="21" actId="1076"/>
          <ac:spMkLst>
            <pc:docMk/>
            <pc:sldMk cId="1740113177" sldId="322"/>
            <ac:spMk id="13" creationId="{FA7F049F-A6BF-F2B3-ED6D-1491BE2942DB}"/>
          </ac:spMkLst>
        </pc:spChg>
        <pc:spChg chg="mod">
          <ac:chgData name="Viorica Scerbina" userId="0f6d29d0-0191-40d1-b46b-5f0dd9b80d87" providerId="ADAL" clId="{AC5F40D5-58F1-4CCC-AFFC-7795A5BC412A}" dt="2024-11-01T07:37:36.083" v="92" actId="1076"/>
          <ac:spMkLst>
            <pc:docMk/>
            <pc:sldMk cId="1740113177" sldId="322"/>
            <ac:spMk id="16" creationId="{0EE265C7-05A4-9066-9C2D-F989D1D55D90}"/>
          </ac:spMkLst>
        </pc:spChg>
        <pc:spChg chg="mod">
          <ac:chgData name="Viorica Scerbina" userId="0f6d29d0-0191-40d1-b46b-5f0dd9b80d87" providerId="ADAL" clId="{AC5F40D5-58F1-4CCC-AFFC-7795A5BC412A}" dt="2024-10-31T11:07:20.154" v="20" actId="1076"/>
          <ac:spMkLst>
            <pc:docMk/>
            <pc:sldMk cId="1740113177" sldId="322"/>
            <ac:spMk id="17" creationId="{211ECE87-5D5A-9D0A-69B6-6D86F62CCE1A}"/>
          </ac:spMkLst>
        </pc:spChg>
        <pc:spChg chg="mod">
          <ac:chgData name="Viorica Scerbina" userId="0f6d29d0-0191-40d1-b46b-5f0dd9b80d87" providerId="ADAL" clId="{AC5F40D5-58F1-4CCC-AFFC-7795A5BC412A}" dt="2024-11-01T07:36:37.565" v="71" actId="255"/>
          <ac:spMkLst>
            <pc:docMk/>
            <pc:sldMk cId="1740113177" sldId="322"/>
            <ac:spMk id="20" creationId="{758CE096-CAEE-55E2-8273-BF99E3D71062}"/>
          </ac:spMkLst>
        </pc:spChg>
        <pc:spChg chg="mod">
          <ac:chgData name="Viorica Scerbina" userId="0f6d29d0-0191-40d1-b46b-5f0dd9b80d87" providerId="ADAL" clId="{AC5F40D5-58F1-4CCC-AFFC-7795A5BC412A}" dt="2024-11-01T07:37:40.889" v="93" actId="1076"/>
          <ac:spMkLst>
            <pc:docMk/>
            <pc:sldMk cId="1740113177" sldId="322"/>
            <ac:spMk id="21" creationId="{997634DE-B09B-5ECE-FBA1-2A27ADB43CF3}"/>
          </ac:spMkLst>
        </pc:spChg>
        <pc:spChg chg="mod">
          <ac:chgData name="Viorica Scerbina" userId="0f6d29d0-0191-40d1-b46b-5f0dd9b80d87" providerId="ADAL" clId="{AC5F40D5-58F1-4CCC-AFFC-7795A5BC412A}" dt="2024-11-01T07:37:23.795" v="76" actId="1076"/>
          <ac:spMkLst>
            <pc:docMk/>
            <pc:sldMk cId="1740113177" sldId="322"/>
            <ac:spMk id="29" creationId="{FA60A13D-EE37-91B4-474A-28640FB56DA5}"/>
          </ac:spMkLst>
        </pc:spChg>
        <pc:spChg chg="mod">
          <ac:chgData name="Viorica Scerbina" userId="0f6d29d0-0191-40d1-b46b-5f0dd9b80d87" providerId="ADAL" clId="{AC5F40D5-58F1-4CCC-AFFC-7795A5BC412A}" dt="2024-11-01T07:36:37.565" v="71" actId="255"/>
          <ac:spMkLst>
            <pc:docMk/>
            <pc:sldMk cId="1740113177" sldId="322"/>
            <ac:spMk id="36" creationId="{9D9B6AF2-BF8F-668D-4712-59C4202BCB36}"/>
          </ac:spMkLst>
        </pc:spChg>
        <pc:cxnChg chg="mod">
          <ac:chgData name="Viorica Scerbina" userId="0f6d29d0-0191-40d1-b46b-5f0dd9b80d87" providerId="ADAL" clId="{AC5F40D5-58F1-4CCC-AFFC-7795A5BC412A}" dt="2024-11-01T07:37:31.618" v="91" actId="14100"/>
          <ac:cxnSpMkLst>
            <pc:docMk/>
            <pc:sldMk cId="1740113177" sldId="322"/>
            <ac:cxnSpMk id="2" creationId="{343AF717-D243-50F0-1BC2-C22D1F007500}"/>
          </ac:cxnSpMkLst>
        </pc:cxnChg>
        <pc:cxnChg chg="mod">
          <ac:chgData name="Viorica Scerbina" userId="0f6d29d0-0191-40d1-b46b-5f0dd9b80d87" providerId="ADAL" clId="{AC5F40D5-58F1-4CCC-AFFC-7795A5BC412A}" dt="2024-11-01T07:37:44.579" v="94" actId="14100"/>
          <ac:cxnSpMkLst>
            <pc:docMk/>
            <pc:sldMk cId="1740113177" sldId="322"/>
            <ac:cxnSpMk id="14" creationId="{2D936D68-C4F0-BFA5-CEB7-003017E6023E}"/>
          </ac:cxnSpMkLst>
        </pc:cxnChg>
      </pc:sldChg>
      <pc:sldChg chg="mod">
        <pc:chgData name="Viorica Scerbina" userId="0f6d29d0-0191-40d1-b46b-5f0dd9b80d87" providerId="ADAL" clId="{AC5F40D5-58F1-4CCC-AFFC-7795A5BC412A}" dt="2024-10-31T11:03:50.162" v="4" actId="27918"/>
        <pc:sldMkLst>
          <pc:docMk/>
          <pc:sldMk cId="1249559758" sldId="329"/>
        </pc:sldMkLst>
      </pc:sldChg>
    </pc:docChg>
  </pc:docChgLst>
  <pc:docChgLst>
    <pc:chgData name="Viorica Scerbina" userId="0f6d29d0-0191-40d1-b46b-5f0dd9b80d87" providerId="ADAL" clId="{1124ECA4-90D2-4FC0-8BE6-4A34A8BE7EDE}"/>
    <pc:docChg chg="undo redo custSel addSld delSld modSld">
      <pc:chgData name="Viorica Scerbina" userId="0f6d29d0-0191-40d1-b46b-5f0dd9b80d87" providerId="ADAL" clId="{1124ECA4-90D2-4FC0-8BE6-4A34A8BE7EDE}" dt="2024-10-30T19:02:17.503" v="1008" actId="207"/>
      <pc:docMkLst>
        <pc:docMk/>
      </pc:docMkLst>
      <pc:sldChg chg="modSp mod">
        <pc:chgData name="Viorica Scerbina" userId="0f6d29d0-0191-40d1-b46b-5f0dd9b80d87" providerId="ADAL" clId="{1124ECA4-90D2-4FC0-8BE6-4A34A8BE7EDE}" dt="2024-10-30T18:41:17.563" v="885" actId="255"/>
        <pc:sldMkLst>
          <pc:docMk/>
          <pc:sldMk cId="2524600816" sldId="256"/>
        </pc:sldMkLst>
        <pc:spChg chg="mod">
          <ac:chgData name="Viorica Scerbina" userId="0f6d29d0-0191-40d1-b46b-5f0dd9b80d87" providerId="ADAL" clId="{1124ECA4-90D2-4FC0-8BE6-4A34A8BE7EDE}" dt="2024-10-30T17:45:24.564" v="1" actId="20577"/>
          <ac:spMkLst>
            <pc:docMk/>
            <pc:sldMk cId="2524600816" sldId="256"/>
            <ac:spMk id="2" creationId="{D1F21D1E-85A4-4443-B81C-7715B15E8EAF}"/>
          </ac:spMkLst>
        </pc:spChg>
        <pc:spChg chg="mod">
          <ac:chgData name="Viorica Scerbina" userId="0f6d29d0-0191-40d1-b46b-5f0dd9b80d87" providerId="ADAL" clId="{1124ECA4-90D2-4FC0-8BE6-4A34A8BE7EDE}" dt="2024-10-30T18:41:17.563" v="885" actId="255"/>
          <ac:spMkLst>
            <pc:docMk/>
            <pc:sldMk cId="2524600816" sldId="256"/>
            <ac:spMk id="3" creationId="{CDB29EB2-A4F2-49AA-B276-0E988D746128}"/>
          </ac:spMkLst>
        </pc:spChg>
      </pc:sldChg>
      <pc:sldChg chg="modSp mod">
        <pc:chgData name="Viorica Scerbina" userId="0f6d29d0-0191-40d1-b46b-5f0dd9b80d87" providerId="ADAL" clId="{1124ECA4-90D2-4FC0-8BE6-4A34A8BE7EDE}" dt="2024-10-30T17:48:04.639" v="20" actId="27918"/>
        <pc:sldMkLst>
          <pc:docMk/>
          <pc:sldMk cId="2737019171" sldId="262"/>
        </pc:sldMkLst>
        <pc:graphicFrameChg chg="mod">
          <ac:chgData name="Viorica Scerbina" userId="0f6d29d0-0191-40d1-b46b-5f0dd9b80d87" providerId="ADAL" clId="{1124ECA4-90D2-4FC0-8BE6-4A34A8BE7EDE}" dt="2024-10-30T17:47:19.992" v="15" actId="403"/>
          <ac:graphicFrameMkLst>
            <pc:docMk/>
            <pc:sldMk cId="2737019171" sldId="262"/>
            <ac:graphicFrameMk id="4" creationId="{010927AE-0541-45BA-A3A4-221DD3FA8D5B}"/>
          </ac:graphicFrameMkLst>
        </pc:graphicFrameChg>
      </pc:sldChg>
      <pc:sldChg chg="modSp mod">
        <pc:chgData name="Viorica Scerbina" userId="0f6d29d0-0191-40d1-b46b-5f0dd9b80d87" providerId="ADAL" clId="{1124ECA4-90D2-4FC0-8BE6-4A34A8BE7EDE}" dt="2024-10-30T18:34:05.863" v="863" actId="20577"/>
        <pc:sldMkLst>
          <pc:docMk/>
          <pc:sldMk cId="1042122278" sldId="267"/>
        </pc:sldMkLst>
        <pc:spChg chg="mod">
          <ac:chgData name="Viorica Scerbina" userId="0f6d29d0-0191-40d1-b46b-5f0dd9b80d87" providerId="ADAL" clId="{1124ECA4-90D2-4FC0-8BE6-4A34A8BE7EDE}" dt="2024-10-30T18:34:05.863" v="863" actId="20577"/>
          <ac:spMkLst>
            <pc:docMk/>
            <pc:sldMk cId="1042122278" sldId="267"/>
            <ac:spMk id="2" creationId="{71613D83-0B66-4E4E-82F0-DB36A8EE1A70}"/>
          </ac:spMkLst>
        </pc:spChg>
      </pc:sldChg>
      <pc:sldChg chg="modSp mod">
        <pc:chgData name="Viorica Scerbina" userId="0f6d29d0-0191-40d1-b46b-5f0dd9b80d87" providerId="ADAL" clId="{1124ECA4-90D2-4FC0-8BE6-4A34A8BE7EDE}" dt="2024-10-30T18:12:58.231" v="225" actId="403"/>
        <pc:sldMkLst>
          <pc:docMk/>
          <pc:sldMk cId="3156961525" sldId="269"/>
        </pc:sldMkLst>
        <pc:spChg chg="mod">
          <ac:chgData name="Viorica Scerbina" userId="0f6d29d0-0191-40d1-b46b-5f0dd9b80d87" providerId="ADAL" clId="{1124ECA4-90D2-4FC0-8BE6-4A34A8BE7EDE}" dt="2024-10-30T17:45:29.700" v="2" actId="20577"/>
          <ac:spMkLst>
            <pc:docMk/>
            <pc:sldMk cId="3156961525" sldId="269"/>
            <ac:spMk id="8" creationId="{962ED55F-F75B-4280-A5CA-3D51FA1B49DB}"/>
          </ac:spMkLst>
        </pc:spChg>
        <pc:spChg chg="mod">
          <ac:chgData name="Viorica Scerbina" userId="0f6d29d0-0191-40d1-b46b-5f0dd9b80d87" providerId="ADAL" clId="{1124ECA4-90D2-4FC0-8BE6-4A34A8BE7EDE}" dt="2024-10-30T18:12:58.231" v="225" actId="403"/>
          <ac:spMkLst>
            <pc:docMk/>
            <pc:sldMk cId="3156961525" sldId="269"/>
            <ac:spMk id="10" creationId="{2957FDB9-2CD0-427A-AA92-2FD2E4A83429}"/>
          </ac:spMkLst>
        </pc:spChg>
      </pc:sldChg>
      <pc:sldChg chg="modSp mod">
        <pc:chgData name="Viorica Scerbina" userId="0f6d29d0-0191-40d1-b46b-5f0dd9b80d87" providerId="ADAL" clId="{1124ECA4-90D2-4FC0-8BE6-4A34A8BE7EDE}" dt="2024-10-30T18:01:47.758" v="141" actId="14100"/>
        <pc:sldMkLst>
          <pc:docMk/>
          <pc:sldMk cId="3703344091" sldId="273"/>
        </pc:sldMkLst>
        <pc:spChg chg="mod">
          <ac:chgData name="Viorica Scerbina" userId="0f6d29d0-0191-40d1-b46b-5f0dd9b80d87" providerId="ADAL" clId="{1124ECA4-90D2-4FC0-8BE6-4A34A8BE7EDE}" dt="2024-10-30T18:01:40.375" v="139" actId="404"/>
          <ac:spMkLst>
            <pc:docMk/>
            <pc:sldMk cId="3703344091" sldId="273"/>
            <ac:spMk id="9" creationId="{E8AA56E9-8202-1D8A-7F3D-42425637A7CC}"/>
          </ac:spMkLst>
        </pc:spChg>
        <pc:spChg chg="mod">
          <ac:chgData name="Viorica Scerbina" userId="0f6d29d0-0191-40d1-b46b-5f0dd9b80d87" providerId="ADAL" clId="{1124ECA4-90D2-4FC0-8BE6-4A34A8BE7EDE}" dt="2024-10-30T18:01:40.375" v="139" actId="404"/>
          <ac:spMkLst>
            <pc:docMk/>
            <pc:sldMk cId="3703344091" sldId="273"/>
            <ac:spMk id="14" creationId="{A0885520-00FD-ABC2-E54E-A0C7F5387855}"/>
          </ac:spMkLst>
        </pc:spChg>
        <pc:spChg chg="mod">
          <ac:chgData name="Viorica Scerbina" userId="0f6d29d0-0191-40d1-b46b-5f0dd9b80d87" providerId="ADAL" clId="{1124ECA4-90D2-4FC0-8BE6-4A34A8BE7EDE}" dt="2024-10-30T18:01:40.375" v="139" actId="404"/>
          <ac:spMkLst>
            <pc:docMk/>
            <pc:sldMk cId="3703344091" sldId="273"/>
            <ac:spMk id="17" creationId="{D682AC05-45B6-436E-BAA5-6EC4980AAE9E}"/>
          </ac:spMkLst>
        </pc:spChg>
        <pc:spChg chg="mod">
          <ac:chgData name="Viorica Scerbina" userId="0f6d29d0-0191-40d1-b46b-5f0dd9b80d87" providerId="ADAL" clId="{1124ECA4-90D2-4FC0-8BE6-4A34A8BE7EDE}" dt="2024-10-30T18:01:40.375" v="139" actId="404"/>
          <ac:spMkLst>
            <pc:docMk/>
            <pc:sldMk cId="3703344091" sldId="273"/>
            <ac:spMk id="23" creationId="{C6ADB4F8-6F31-44F6-AF97-C4ECC6D2D03F}"/>
          </ac:spMkLst>
        </pc:spChg>
        <pc:spChg chg="mod">
          <ac:chgData name="Viorica Scerbina" userId="0f6d29d0-0191-40d1-b46b-5f0dd9b80d87" providerId="ADAL" clId="{1124ECA4-90D2-4FC0-8BE6-4A34A8BE7EDE}" dt="2024-10-30T18:01:47.758" v="141" actId="14100"/>
          <ac:spMkLst>
            <pc:docMk/>
            <pc:sldMk cId="3703344091" sldId="273"/>
            <ac:spMk id="30" creationId="{7305A6BE-D2AC-437A-BD42-7D01A550DD03}"/>
          </ac:spMkLst>
        </pc:spChg>
        <pc:spChg chg="mod">
          <ac:chgData name="Viorica Scerbina" userId="0f6d29d0-0191-40d1-b46b-5f0dd9b80d87" providerId="ADAL" clId="{1124ECA4-90D2-4FC0-8BE6-4A34A8BE7EDE}" dt="2024-10-30T18:01:40.375" v="139" actId="404"/>
          <ac:spMkLst>
            <pc:docMk/>
            <pc:sldMk cId="3703344091" sldId="273"/>
            <ac:spMk id="31" creationId="{CB018317-9534-4CC6-B473-CBB745F8E98A}"/>
          </ac:spMkLst>
        </pc:spChg>
      </pc:sldChg>
      <pc:sldChg chg="addSp modSp mod">
        <pc:chgData name="Viorica Scerbina" userId="0f6d29d0-0191-40d1-b46b-5f0dd9b80d87" providerId="ADAL" clId="{1124ECA4-90D2-4FC0-8BE6-4A34A8BE7EDE}" dt="2024-10-30T18:56:03.378" v="999" actId="20577"/>
        <pc:sldMkLst>
          <pc:docMk/>
          <pc:sldMk cId="501048374" sldId="276"/>
        </pc:sldMkLst>
        <pc:spChg chg="add mod">
          <ac:chgData name="Viorica Scerbina" userId="0f6d29d0-0191-40d1-b46b-5f0dd9b80d87" providerId="ADAL" clId="{1124ECA4-90D2-4FC0-8BE6-4A34A8BE7EDE}" dt="2024-10-30T18:30:09.144" v="745" actId="1035"/>
          <ac:spMkLst>
            <pc:docMk/>
            <pc:sldMk cId="501048374" sldId="276"/>
            <ac:spMk id="2" creationId="{80BB8B1B-4354-4D71-4B44-0394FC6EB25B}"/>
          </ac:spMkLst>
        </pc:spChg>
        <pc:spChg chg="add mod">
          <ac:chgData name="Viorica Scerbina" userId="0f6d29d0-0191-40d1-b46b-5f0dd9b80d87" providerId="ADAL" clId="{1124ECA4-90D2-4FC0-8BE6-4A34A8BE7EDE}" dt="2024-10-30T18:40:25.842" v="872" actId="6549"/>
          <ac:spMkLst>
            <pc:docMk/>
            <pc:sldMk cId="501048374" sldId="276"/>
            <ac:spMk id="4" creationId="{8281D598-271D-9AD6-EE82-438E9ED96704}"/>
          </ac:spMkLst>
        </pc:spChg>
        <pc:spChg chg="add mod">
          <ac:chgData name="Viorica Scerbina" userId="0f6d29d0-0191-40d1-b46b-5f0dd9b80d87" providerId="ADAL" clId="{1124ECA4-90D2-4FC0-8BE6-4A34A8BE7EDE}" dt="2024-10-30T18:29:47.362" v="712" actId="1035"/>
          <ac:spMkLst>
            <pc:docMk/>
            <pc:sldMk cId="501048374" sldId="276"/>
            <ac:spMk id="9" creationId="{700161FF-BB5C-89D4-A2AB-F2F714F0586B}"/>
          </ac:spMkLst>
        </pc:spChg>
        <pc:spChg chg="mod">
          <ac:chgData name="Viorica Scerbina" userId="0f6d29d0-0191-40d1-b46b-5f0dd9b80d87" providerId="ADAL" clId="{1124ECA4-90D2-4FC0-8BE6-4A34A8BE7EDE}" dt="2024-10-30T18:47:09.691" v="942" actId="404"/>
          <ac:spMkLst>
            <pc:docMk/>
            <pc:sldMk cId="501048374" sldId="276"/>
            <ac:spMk id="10" creationId="{2957FDB9-2CD0-427A-AA92-2FD2E4A83429}"/>
          </ac:spMkLst>
        </pc:spChg>
        <pc:spChg chg="add mod">
          <ac:chgData name="Viorica Scerbina" userId="0f6d29d0-0191-40d1-b46b-5f0dd9b80d87" providerId="ADAL" clId="{1124ECA4-90D2-4FC0-8BE6-4A34A8BE7EDE}" dt="2024-10-30T18:40:29.249" v="873" actId="6549"/>
          <ac:spMkLst>
            <pc:docMk/>
            <pc:sldMk cId="501048374" sldId="276"/>
            <ac:spMk id="14" creationId="{12F79222-BFBA-EF12-7C8C-C82829DD4311}"/>
          </ac:spMkLst>
        </pc:spChg>
        <pc:spChg chg="mod">
          <ac:chgData name="Viorica Scerbina" userId="0f6d29d0-0191-40d1-b46b-5f0dd9b80d87" providerId="ADAL" clId="{1124ECA4-90D2-4FC0-8BE6-4A34A8BE7EDE}" dt="2024-10-30T18:31:02.955" v="822" actId="1076"/>
          <ac:spMkLst>
            <pc:docMk/>
            <pc:sldMk cId="501048374" sldId="276"/>
            <ac:spMk id="17" creationId="{D682AC05-45B6-436E-BAA5-6EC4980AAE9E}"/>
          </ac:spMkLst>
        </pc:spChg>
        <pc:spChg chg="mod">
          <ac:chgData name="Viorica Scerbina" userId="0f6d29d0-0191-40d1-b46b-5f0dd9b80d87" providerId="ADAL" clId="{1124ECA4-90D2-4FC0-8BE6-4A34A8BE7EDE}" dt="2024-10-30T18:31:33.447" v="855" actId="1076"/>
          <ac:spMkLst>
            <pc:docMk/>
            <pc:sldMk cId="501048374" sldId="276"/>
            <ac:spMk id="18" creationId="{A66C211D-CF50-4B59-96FE-20FC22559EF9}"/>
          </ac:spMkLst>
        </pc:spChg>
        <pc:spChg chg="mod">
          <ac:chgData name="Viorica Scerbina" userId="0f6d29d0-0191-40d1-b46b-5f0dd9b80d87" providerId="ADAL" clId="{1124ECA4-90D2-4FC0-8BE6-4A34A8BE7EDE}" dt="2024-10-30T18:40:19.546" v="871" actId="20577"/>
          <ac:spMkLst>
            <pc:docMk/>
            <pc:sldMk cId="501048374" sldId="276"/>
            <ac:spMk id="19" creationId="{5DC268B8-3B5A-46A3-BD2B-F6B936A47C54}"/>
          </ac:spMkLst>
        </pc:spChg>
        <pc:spChg chg="mod">
          <ac:chgData name="Viorica Scerbina" userId="0f6d29d0-0191-40d1-b46b-5f0dd9b80d87" providerId="ADAL" clId="{1124ECA4-90D2-4FC0-8BE6-4A34A8BE7EDE}" dt="2024-10-30T18:56:03.378" v="999" actId="20577"/>
          <ac:spMkLst>
            <pc:docMk/>
            <pc:sldMk cId="501048374" sldId="276"/>
            <ac:spMk id="20" creationId="{F7C5CE97-6224-48BB-8EB4-5F7EDE7481E3}"/>
          </ac:spMkLst>
        </pc:spChg>
        <pc:spChg chg="mod">
          <ac:chgData name="Viorica Scerbina" userId="0f6d29d0-0191-40d1-b46b-5f0dd9b80d87" providerId="ADAL" clId="{1124ECA4-90D2-4FC0-8BE6-4A34A8BE7EDE}" dt="2024-10-30T18:31:30.544" v="854" actId="1076"/>
          <ac:spMkLst>
            <pc:docMk/>
            <pc:sldMk cId="501048374" sldId="276"/>
            <ac:spMk id="22" creationId="{47ADB861-7E1F-4A42-BCBA-951F15697920}"/>
          </ac:spMkLst>
        </pc:spChg>
        <pc:spChg chg="mod">
          <ac:chgData name="Viorica Scerbina" userId="0f6d29d0-0191-40d1-b46b-5f0dd9b80d87" providerId="ADAL" clId="{1124ECA4-90D2-4FC0-8BE6-4A34A8BE7EDE}" dt="2024-10-30T18:31:24.182" v="853" actId="1076"/>
          <ac:spMkLst>
            <pc:docMk/>
            <pc:sldMk cId="501048374" sldId="276"/>
            <ac:spMk id="23" creationId="{C6ADB4F8-6F31-44F6-AF97-C4ECC6D2D03F}"/>
          </ac:spMkLst>
        </pc:spChg>
        <pc:spChg chg="mod">
          <ac:chgData name="Viorica Scerbina" userId="0f6d29d0-0191-40d1-b46b-5f0dd9b80d87" providerId="ADAL" clId="{1124ECA4-90D2-4FC0-8BE6-4A34A8BE7EDE}" dt="2024-10-30T18:31:06.377" v="823" actId="1076"/>
          <ac:spMkLst>
            <pc:docMk/>
            <pc:sldMk cId="501048374" sldId="276"/>
            <ac:spMk id="30" creationId="{7305A6BE-D2AC-437A-BD42-7D01A550DD03}"/>
          </ac:spMkLst>
        </pc:spChg>
        <pc:spChg chg="mod">
          <ac:chgData name="Viorica Scerbina" userId="0f6d29d0-0191-40d1-b46b-5f0dd9b80d87" providerId="ADAL" clId="{1124ECA4-90D2-4FC0-8BE6-4A34A8BE7EDE}" dt="2024-10-30T18:29:24.179" v="685" actId="1035"/>
          <ac:spMkLst>
            <pc:docMk/>
            <pc:sldMk cId="501048374" sldId="276"/>
            <ac:spMk id="31" creationId="{CB018317-9534-4CC6-B473-CBB745F8E98A}"/>
          </ac:spMkLst>
        </pc:spChg>
        <pc:spChg chg="mod">
          <ac:chgData name="Viorica Scerbina" userId="0f6d29d0-0191-40d1-b46b-5f0dd9b80d87" providerId="ADAL" clId="{1124ECA4-90D2-4FC0-8BE6-4A34A8BE7EDE}" dt="2024-10-30T18:29:24.179" v="685" actId="1035"/>
          <ac:spMkLst>
            <pc:docMk/>
            <pc:sldMk cId="501048374" sldId="276"/>
            <ac:spMk id="32" creationId="{A25CCE84-26B6-4A64-99C4-9961C1DCA7FF}"/>
          </ac:spMkLst>
        </pc:spChg>
        <pc:cxnChg chg="mod">
          <ac:chgData name="Viorica Scerbina" userId="0f6d29d0-0191-40d1-b46b-5f0dd9b80d87" providerId="ADAL" clId="{1124ECA4-90D2-4FC0-8BE6-4A34A8BE7EDE}" dt="2024-10-30T18:29:24.179" v="685" actId="1035"/>
          <ac:cxnSpMkLst>
            <pc:docMk/>
            <pc:sldMk cId="501048374" sldId="276"/>
            <ac:cxnSpMk id="3" creationId="{877C0990-17AF-47A9-9DD3-AF4FE4F9DBB1}"/>
          </ac:cxnSpMkLst>
        </pc:cxnChg>
        <pc:cxnChg chg="mod">
          <ac:chgData name="Viorica Scerbina" userId="0f6d29d0-0191-40d1-b46b-5f0dd9b80d87" providerId="ADAL" clId="{1124ECA4-90D2-4FC0-8BE6-4A34A8BE7EDE}" dt="2024-10-30T18:30:49.179" v="820" actId="1035"/>
          <ac:cxnSpMkLst>
            <pc:docMk/>
            <pc:sldMk cId="501048374" sldId="276"/>
            <ac:cxnSpMk id="11" creationId="{1C4FCE7C-2040-48B2-B63D-95942C41B628}"/>
          </ac:cxnSpMkLst>
        </pc:cxnChg>
        <pc:cxnChg chg="mod">
          <ac:chgData name="Viorica Scerbina" userId="0f6d29d0-0191-40d1-b46b-5f0dd9b80d87" providerId="ADAL" clId="{1124ECA4-90D2-4FC0-8BE6-4A34A8BE7EDE}" dt="2024-10-30T18:31:18.823" v="852" actId="1035"/>
          <ac:cxnSpMkLst>
            <pc:docMk/>
            <pc:sldMk cId="501048374" sldId="276"/>
            <ac:cxnSpMk id="12" creationId="{51440C31-C0D7-4E51-B053-E1A6175A4063}"/>
          </ac:cxnSpMkLst>
        </pc:cxnChg>
        <pc:cxnChg chg="mod">
          <ac:chgData name="Viorica Scerbina" userId="0f6d29d0-0191-40d1-b46b-5f0dd9b80d87" providerId="ADAL" clId="{1124ECA4-90D2-4FC0-8BE6-4A34A8BE7EDE}" dt="2024-10-30T18:29:24.179" v="685" actId="1035"/>
          <ac:cxnSpMkLst>
            <pc:docMk/>
            <pc:sldMk cId="501048374" sldId="276"/>
            <ac:cxnSpMk id="13" creationId="{43159A8E-4642-4211-BE81-E98D7B24820B}"/>
          </ac:cxnSpMkLst>
        </pc:cxnChg>
      </pc:sldChg>
      <pc:sldChg chg="modSp mod">
        <pc:chgData name="Viorica Scerbina" userId="0f6d29d0-0191-40d1-b46b-5f0dd9b80d87" providerId="ADAL" clId="{1124ECA4-90D2-4FC0-8BE6-4A34A8BE7EDE}" dt="2024-10-30T18:40:06.651" v="869" actId="108"/>
        <pc:sldMkLst>
          <pc:docMk/>
          <pc:sldMk cId="2519961489" sldId="277"/>
        </pc:sldMkLst>
        <pc:spChg chg="mod">
          <ac:chgData name="Viorica Scerbina" userId="0f6d29d0-0191-40d1-b46b-5f0dd9b80d87" providerId="ADAL" clId="{1124ECA4-90D2-4FC0-8BE6-4A34A8BE7EDE}" dt="2024-10-30T18:40:06.651" v="869" actId="108"/>
          <ac:spMkLst>
            <pc:docMk/>
            <pc:sldMk cId="2519961489" sldId="277"/>
            <ac:spMk id="20" creationId="{F7C5CE97-6224-48BB-8EB4-5F7EDE7481E3}"/>
          </ac:spMkLst>
        </pc:spChg>
      </pc:sldChg>
      <pc:sldChg chg="modSp del mod">
        <pc:chgData name="Viorica Scerbina" userId="0f6d29d0-0191-40d1-b46b-5f0dd9b80d87" providerId="ADAL" clId="{1124ECA4-90D2-4FC0-8BE6-4A34A8BE7EDE}" dt="2024-10-30T18:15:16.283" v="255" actId="47"/>
        <pc:sldMkLst>
          <pc:docMk/>
          <pc:sldMk cId="3801206034" sldId="279"/>
        </pc:sldMkLst>
        <pc:graphicFrameChg chg="modGraphic">
          <ac:chgData name="Viorica Scerbina" userId="0f6d29d0-0191-40d1-b46b-5f0dd9b80d87" providerId="ADAL" clId="{1124ECA4-90D2-4FC0-8BE6-4A34A8BE7EDE}" dt="2024-10-30T17:45:43.570" v="5" actId="20577"/>
          <ac:graphicFrameMkLst>
            <pc:docMk/>
            <pc:sldMk cId="3801206034" sldId="279"/>
            <ac:graphicFrameMk id="5" creationId="{E7414143-70F4-46A3-B84B-2CD32A44D369}"/>
          </ac:graphicFrameMkLst>
        </pc:graphicFrameChg>
      </pc:sldChg>
      <pc:sldChg chg="addSp delSp modSp mod">
        <pc:chgData name="Viorica Scerbina" userId="0f6d29d0-0191-40d1-b46b-5f0dd9b80d87" providerId="ADAL" clId="{1124ECA4-90D2-4FC0-8BE6-4A34A8BE7EDE}" dt="2024-10-30T18:49:53.320" v="962" actId="27636"/>
        <pc:sldMkLst>
          <pc:docMk/>
          <pc:sldMk cId="0" sldId="287"/>
        </pc:sldMkLst>
        <pc:spChg chg="mod">
          <ac:chgData name="Viorica Scerbina" userId="0f6d29d0-0191-40d1-b46b-5f0dd9b80d87" providerId="ADAL" clId="{1124ECA4-90D2-4FC0-8BE6-4A34A8BE7EDE}" dt="2024-10-30T18:43:10.670" v="895"/>
          <ac:spMkLst>
            <pc:docMk/>
            <pc:sldMk cId="0" sldId="287"/>
            <ac:spMk id="2" creationId="{B8D79C5D-348A-63CE-9535-CE2397B25164}"/>
          </ac:spMkLst>
        </pc:spChg>
        <pc:spChg chg="mod">
          <ac:chgData name="Viorica Scerbina" userId="0f6d29d0-0191-40d1-b46b-5f0dd9b80d87" providerId="ADAL" clId="{1124ECA4-90D2-4FC0-8BE6-4A34A8BE7EDE}" dt="2024-10-30T18:49:53.320" v="962" actId="27636"/>
          <ac:spMkLst>
            <pc:docMk/>
            <pc:sldMk cId="0" sldId="287"/>
            <ac:spMk id="6" creationId="{B48A1336-57EB-CD9C-499A-2A127736D40C}"/>
          </ac:spMkLst>
        </pc:spChg>
        <pc:spChg chg="mod">
          <ac:chgData name="Viorica Scerbina" userId="0f6d29d0-0191-40d1-b46b-5f0dd9b80d87" providerId="ADAL" clId="{1124ECA4-90D2-4FC0-8BE6-4A34A8BE7EDE}" dt="2024-10-30T18:42:49.130" v="892" actId="14100"/>
          <ac:spMkLst>
            <pc:docMk/>
            <pc:sldMk cId="0" sldId="287"/>
            <ac:spMk id="8" creationId="{F2FA4C75-2B52-16BE-EBFC-3FC31EF19254}"/>
          </ac:spMkLst>
        </pc:spChg>
        <pc:spChg chg="add del">
          <ac:chgData name="Viorica Scerbina" userId="0f6d29d0-0191-40d1-b46b-5f0dd9b80d87" providerId="ADAL" clId="{1124ECA4-90D2-4FC0-8BE6-4A34A8BE7EDE}" dt="2024-10-30T18:49:41.813" v="954" actId="478"/>
          <ac:spMkLst>
            <pc:docMk/>
            <pc:sldMk cId="0" sldId="287"/>
            <ac:spMk id="9" creationId="{D901A321-7C9B-0B07-F3F7-50E12EBC3749}"/>
          </ac:spMkLst>
        </pc:spChg>
      </pc:sldChg>
      <pc:sldChg chg="modSp mod">
        <pc:chgData name="Viorica Scerbina" userId="0f6d29d0-0191-40d1-b46b-5f0dd9b80d87" providerId="ADAL" clId="{1124ECA4-90D2-4FC0-8BE6-4A34A8BE7EDE}" dt="2024-10-30T19:02:17.503" v="1008" actId="207"/>
        <pc:sldMkLst>
          <pc:docMk/>
          <pc:sldMk cId="0" sldId="297"/>
        </pc:sldMkLst>
        <pc:spChg chg="mod">
          <ac:chgData name="Viorica Scerbina" userId="0f6d29d0-0191-40d1-b46b-5f0dd9b80d87" providerId="ADAL" clId="{1124ECA4-90D2-4FC0-8BE6-4A34A8BE7EDE}" dt="2024-10-30T19:02:17.503" v="1008" actId="207"/>
          <ac:spMkLst>
            <pc:docMk/>
            <pc:sldMk cId="0" sldId="297"/>
            <ac:spMk id="4" creationId="{247B76A0-E58F-CEFF-1D14-9937EC58080A}"/>
          </ac:spMkLst>
        </pc:spChg>
        <pc:spChg chg="mod">
          <ac:chgData name="Viorica Scerbina" userId="0f6d29d0-0191-40d1-b46b-5f0dd9b80d87" providerId="ADAL" clId="{1124ECA4-90D2-4FC0-8BE6-4A34A8BE7EDE}" dt="2024-10-30T19:02:12.437" v="1007" actId="207"/>
          <ac:spMkLst>
            <pc:docMk/>
            <pc:sldMk cId="0" sldId="297"/>
            <ac:spMk id="5" creationId="{1DF58648-1B49-BA38-17E0-A38675070EDC}"/>
          </ac:spMkLst>
        </pc:spChg>
        <pc:spChg chg="mod">
          <ac:chgData name="Viorica Scerbina" userId="0f6d29d0-0191-40d1-b46b-5f0dd9b80d87" providerId="ADAL" clId="{1124ECA4-90D2-4FC0-8BE6-4A34A8BE7EDE}" dt="2024-10-30T18:49:17.673" v="950" actId="20577"/>
          <ac:spMkLst>
            <pc:docMk/>
            <pc:sldMk cId="0" sldId="297"/>
            <ac:spMk id="6" creationId="{4A24DC61-8AFD-3667-B0BE-4595F7C772D1}"/>
          </ac:spMkLst>
        </pc:spChg>
      </pc:sldChg>
      <pc:sldChg chg="modSp mod">
        <pc:chgData name="Viorica Scerbina" userId="0f6d29d0-0191-40d1-b46b-5f0dd9b80d87" providerId="ADAL" clId="{1124ECA4-90D2-4FC0-8BE6-4A34A8BE7EDE}" dt="2024-10-30T18:42:02.144" v="889" actId="108"/>
        <pc:sldMkLst>
          <pc:docMk/>
          <pc:sldMk cId="0" sldId="301"/>
        </pc:sldMkLst>
        <pc:spChg chg="mod">
          <ac:chgData name="Viorica Scerbina" userId="0f6d29d0-0191-40d1-b46b-5f0dd9b80d87" providerId="ADAL" clId="{1124ECA4-90D2-4FC0-8BE6-4A34A8BE7EDE}" dt="2024-10-30T18:42:02.144" v="889" actId="108"/>
          <ac:spMkLst>
            <pc:docMk/>
            <pc:sldMk cId="0" sldId="301"/>
            <ac:spMk id="2055" creationId="{59442B22-A8A3-B7D0-0659-6AB4CA544AEB}"/>
          </ac:spMkLst>
        </pc:spChg>
      </pc:sldChg>
      <pc:sldChg chg="modSp mod">
        <pc:chgData name="Viorica Scerbina" userId="0f6d29d0-0191-40d1-b46b-5f0dd9b80d87" providerId="ADAL" clId="{1124ECA4-90D2-4FC0-8BE6-4A34A8BE7EDE}" dt="2024-10-30T18:56:36.691" v="1002" actId="403"/>
        <pc:sldMkLst>
          <pc:docMk/>
          <pc:sldMk cId="0" sldId="302"/>
        </pc:sldMkLst>
        <pc:spChg chg="mod">
          <ac:chgData name="Viorica Scerbina" userId="0f6d29d0-0191-40d1-b46b-5f0dd9b80d87" providerId="ADAL" clId="{1124ECA4-90D2-4FC0-8BE6-4A34A8BE7EDE}" dt="2024-10-30T18:47:25.627" v="943" actId="1076"/>
          <ac:spMkLst>
            <pc:docMk/>
            <pc:sldMk cId="0" sldId="302"/>
            <ac:spMk id="10" creationId="{BC46A70D-6C0F-263A-288F-27F35D8240DA}"/>
          </ac:spMkLst>
        </pc:spChg>
        <pc:spChg chg="mod">
          <ac:chgData name="Viorica Scerbina" userId="0f6d29d0-0191-40d1-b46b-5f0dd9b80d87" providerId="ADAL" clId="{1124ECA4-90D2-4FC0-8BE6-4A34A8BE7EDE}" dt="2024-10-30T18:32:50.200" v="856"/>
          <ac:spMkLst>
            <pc:docMk/>
            <pc:sldMk cId="0" sldId="302"/>
            <ac:spMk id="30725" creationId="{14919688-66E8-9BEA-6D7E-3ABD5791566D}"/>
          </ac:spMkLst>
        </pc:spChg>
        <pc:spChg chg="mod">
          <ac:chgData name="Viorica Scerbina" userId="0f6d29d0-0191-40d1-b46b-5f0dd9b80d87" providerId="ADAL" clId="{1124ECA4-90D2-4FC0-8BE6-4A34A8BE7EDE}" dt="2024-10-30T18:56:36.691" v="1002" actId="403"/>
          <ac:spMkLst>
            <pc:docMk/>
            <pc:sldMk cId="0" sldId="302"/>
            <ac:spMk id="30727" creationId="{8988FD26-CDEF-BD85-15A6-304ACD9DB483}"/>
          </ac:spMkLst>
        </pc:spChg>
      </pc:sldChg>
      <pc:sldChg chg="modSp mod">
        <pc:chgData name="Viorica Scerbina" userId="0f6d29d0-0191-40d1-b46b-5f0dd9b80d87" providerId="ADAL" clId="{1124ECA4-90D2-4FC0-8BE6-4A34A8BE7EDE}" dt="2024-10-30T18:57:10.599" v="1006" actId="20577"/>
        <pc:sldMkLst>
          <pc:docMk/>
          <pc:sldMk cId="1404806017" sldId="307"/>
        </pc:sldMkLst>
        <pc:graphicFrameChg chg="mod modGraphic">
          <ac:chgData name="Viorica Scerbina" userId="0f6d29d0-0191-40d1-b46b-5f0dd9b80d87" providerId="ADAL" clId="{1124ECA4-90D2-4FC0-8BE6-4A34A8BE7EDE}" dt="2024-10-30T18:57:10.599" v="1006" actId="20577"/>
          <ac:graphicFrameMkLst>
            <pc:docMk/>
            <pc:sldMk cId="1404806017" sldId="307"/>
            <ac:graphicFrameMk id="4" creationId="{9EC7A5C1-228E-A1F3-8E85-A085A499D0EB}"/>
          </ac:graphicFrameMkLst>
        </pc:graphicFrameChg>
      </pc:sldChg>
      <pc:sldChg chg="modSp mod">
        <pc:chgData name="Viorica Scerbina" userId="0f6d29d0-0191-40d1-b46b-5f0dd9b80d87" providerId="ADAL" clId="{1124ECA4-90D2-4FC0-8BE6-4A34A8BE7EDE}" dt="2024-10-30T18:04:58.980" v="159" actId="2062"/>
        <pc:sldMkLst>
          <pc:docMk/>
          <pc:sldMk cId="666943157" sldId="308"/>
        </pc:sldMkLst>
        <pc:graphicFrameChg chg="modGraphic">
          <ac:chgData name="Viorica Scerbina" userId="0f6d29d0-0191-40d1-b46b-5f0dd9b80d87" providerId="ADAL" clId="{1124ECA4-90D2-4FC0-8BE6-4A34A8BE7EDE}" dt="2024-10-30T18:04:58.980" v="159" actId="2062"/>
          <ac:graphicFrameMkLst>
            <pc:docMk/>
            <pc:sldMk cId="666943157" sldId="308"/>
            <ac:graphicFrameMk id="2" creationId="{69800903-93D0-49B3-66FF-7EF2921309A2}"/>
          </ac:graphicFrameMkLst>
        </pc:graphicFrameChg>
      </pc:sldChg>
      <pc:sldChg chg="modSp mod">
        <pc:chgData name="Viorica Scerbina" userId="0f6d29d0-0191-40d1-b46b-5f0dd9b80d87" providerId="ADAL" clId="{1124ECA4-90D2-4FC0-8BE6-4A34A8BE7EDE}" dt="2024-10-30T18:33:53.589" v="862" actId="20577"/>
        <pc:sldMkLst>
          <pc:docMk/>
          <pc:sldMk cId="2684231416" sldId="314"/>
        </pc:sldMkLst>
        <pc:spChg chg="mod">
          <ac:chgData name="Viorica Scerbina" userId="0f6d29d0-0191-40d1-b46b-5f0dd9b80d87" providerId="ADAL" clId="{1124ECA4-90D2-4FC0-8BE6-4A34A8BE7EDE}" dt="2024-10-30T18:33:53.589" v="862" actId="20577"/>
          <ac:spMkLst>
            <pc:docMk/>
            <pc:sldMk cId="2684231416" sldId="314"/>
            <ac:spMk id="4101" creationId="{5205E776-0D8A-4DDE-E0A2-641ECEC58774}"/>
          </ac:spMkLst>
        </pc:spChg>
        <pc:graphicFrameChg chg="mod modGraphic">
          <ac:chgData name="Viorica Scerbina" userId="0f6d29d0-0191-40d1-b46b-5f0dd9b80d87" providerId="ADAL" clId="{1124ECA4-90D2-4FC0-8BE6-4A34A8BE7EDE}" dt="2024-10-30T18:08:15.933" v="195" actId="14734"/>
          <ac:graphicFrameMkLst>
            <pc:docMk/>
            <pc:sldMk cId="2684231416" sldId="314"/>
            <ac:graphicFrameMk id="2" creationId="{2C42AED7-5A88-FE70-EA65-62469D0E3933}"/>
          </ac:graphicFrameMkLst>
        </pc:graphicFrameChg>
      </pc:sldChg>
      <pc:sldChg chg="mod">
        <pc:chgData name="Viorica Scerbina" userId="0f6d29d0-0191-40d1-b46b-5f0dd9b80d87" providerId="ADAL" clId="{1124ECA4-90D2-4FC0-8BE6-4A34A8BE7EDE}" dt="2024-10-30T17:47:04.572" v="13" actId="27918"/>
        <pc:sldMkLst>
          <pc:docMk/>
          <pc:sldMk cId="1630283138" sldId="315"/>
        </pc:sldMkLst>
      </pc:sldChg>
      <pc:sldChg chg="mod">
        <pc:chgData name="Viorica Scerbina" userId="0f6d29d0-0191-40d1-b46b-5f0dd9b80d87" providerId="ADAL" clId="{1124ECA4-90D2-4FC0-8BE6-4A34A8BE7EDE}" dt="2024-10-30T17:45:49.561" v="7" actId="27918"/>
        <pc:sldMkLst>
          <pc:docMk/>
          <pc:sldMk cId="2533250084" sldId="317"/>
        </pc:sldMkLst>
      </pc:sldChg>
      <pc:sldChg chg="mod">
        <pc:chgData name="Viorica Scerbina" userId="0f6d29d0-0191-40d1-b46b-5f0dd9b80d87" providerId="ADAL" clId="{1124ECA4-90D2-4FC0-8BE6-4A34A8BE7EDE}" dt="2024-10-30T18:17:17.395" v="263" actId="27918"/>
        <pc:sldMkLst>
          <pc:docMk/>
          <pc:sldMk cId="852197584" sldId="319"/>
        </pc:sldMkLst>
      </pc:sldChg>
      <pc:sldChg chg="mod">
        <pc:chgData name="Viorica Scerbina" userId="0f6d29d0-0191-40d1-b46b-5f0dd9b80d87" providerId="ADAL" clId="{1124ECA4-90D2-4FC0-8BE6-4A34A8BE7EDE}" dt="2024-10-30T17:46:12.906" v="11" actId="27918"/>
        <pc:sldMkLst>
          <pc:docMk/>
          <pc:sldMk cId="4269223712" sldId="320"/>
        </pc:sldMkLst>
      </pc:sldChg>
      <pc:sldChg chg="del">
        <pc:chgData name="Viorica Scerbina" userId="0f6d29d0-0191-40d1-b46b-5f0dd9b80d87" providerId="ADAL" clId="{1124ECA4-90D2-4FC0-8BE6-4A34A8BE7EDE}" dt="2024-10-30T18:48:48.559" v="945" actId="47"/>
        <pc:sldMkLst>
          <pc:docMk/>
          <pc:sldMk cId="3152948819" sldId="321"/>
        </pc:sldMkLst>
      </pc:sldChg>
      <pc:sldChg chg="modSp mod">
        <pc:chgData name="Viorica Scerbina" userId="0f6d29d0-0191-40d1-b46b-5f0dd9b80d87" providerId="ADAL" clId="{1124ECA4-90D2-4FC0-8BE6-4A34A8BE7EDE}" dt="2024-10-30T18:45:41.636" v="926" actId="1076"/>
        <pc:sldMkLst>
          <pc:docMk/>
          <pc:sldMk cId="1740113177" sldId="322"/>
        </pc:sldMkLst>
        <pc:spChg chg="mod">
          <ac:chgData name="Viorica Scerbina" userId="0f6d29d0-0191-40d1-b46b-5f0dd9b80d87" providerId="ADAL" clId="{1124ECA4-90D2-4FC0-8BE6-4A34A8BE7EDE}" dt="2024-10-30T18:19:59.770" v="279" actId="20577"/>
          <ac:spMkLst>
            <pc:docMk/>
            <pc:sldMk cId="1740113177" sldId="322"/>
            <ac:spMk id="11" creationId="{0F657E98-9CE5-3523-2DC5-CCDA17445C9F}"/>
          </ac:spMkLst>
        </pc:spChg>
        <pc:spChg chg="mod">
          <ac:chgData name="Viorica Scerbina" userId="0f6d29d0-0191-40d1-b46b-5f0dd9b80d87" providerId="ADAL" clId="{1124ECA4-90D2-4FC0-8BE6-4A34A8BE7EDE}" dt="2024-10-30T17:53:37.054" v="90" actId="403"/>
          <ac:spMkLst>
            <pc:docMk/>
            <pc:sldMk cId="1740113177" sldId="322"/>
            <ac:spMk id="16" creationId="{0EE265C7-05A4-9066-9C2D-F989D1D55D90}"/>
          </ac:spMkLst>
        </pc:spChg>
        <pc:spChg chg="mod">
          <ac:chgData name="Viorica Scerbina" userId="0f6d29d0-0191-40d1-b46b-5f0dd9b80d87" providerId="ADAL" clId="{1124ECA4-90D2-4FC0-8BE6-4A34A8BE7EDE}" dt="2024-10-30T18:45:17.922" v="922" actId="1076"/>
          <ac:spMkLst>
            <pc:docMk/>
            <pc:sldMk cId="1740113177" sldId="322"/>
            <ac:spMk id="20" creationId="{758CE096-CAEE-55E2-8273-BF99E3D71062}"/>
          </ac:spMkLst>
        </pc:spChg>
        <pc:spChg chg="mod">
          <ac:chgData name="Viorica Scerbina" userId="0f6d29d0-0191-40d1-b46b-5f0dd9b80d87" providerId="ADAL" clId="{1124ECA4-90D2-4FC0-8BE6-4A34A8BE7EDE}" dt="2024-10-30T18:45:20.293" v="923" actId="1076"/>
          <ac:spMkLst>
            <pc:docMk/>
            <pc:sldMk cId="1740113177" sldId="322"/>
            <ac:spMk id="21" creationId="{997634DE-B09B-5ECE-FBA1-2A27ADB43CF3}"/>
          </ac:spMkLst>
        </pc:spChg>
        <pc:spChg chg="mod">
          <ac:chgData name="Viorica Scerbina" userId="0f6d29d0-0191-40d1-b46b-5f0dd9b80d87" providerId="ADAL" clId="{1124ECA4-90D2-4FC0-8BE6-4A34A8BE7EDE}" dt="2024-10-30T17:53:49.940" v="91" actId="1076"/>
          <ac:spMkLst>
            <pc:docMk/>
            <pc:sldMk cId="1740113177" sldId="322"/>
            <ac:spMk id="24" creationId="{FD556C30-C042-F656-72D4-4B278D7314A2}"/>
          </ac:spMkLst>
        </pc:spChg>
        <pc:spChg chg="mod">
          <ac:chgData name="Viorica Scerbina" userId="0f6d29d0-0191-40d1-b46b-5f0dd9b80d87" providerId="ADAL" clId="{1124ECA4-90D2-4FC0-8BE6-4A34A8BE7EDE}" dt="2024-10-30T17:53:49.940" v="91" actId="1076"/>
          <ac:spMkLst>
            <pc:docMk/>
            <pc:sldMk cId="1740113177" sldId="322"/>
            <ac:spMk id="25" creationId="{273F84B3-3456-659B-0C9F-A509EFD41554}"/>
          </ac:spMkLst>
        </pc:spChg>
        <pc:spChg chg="mod">
          <ac:chgData name="Viorica Scerbina" userId="0f6d29d0-0191-40d1-b46b-5f0dd9b80d87" providerId="ADAL" clId="{1124ECA4-90D2-4FC0-8BE6-4A34A8BE7EDE}" dt="2024-10-30T18:45:37.119" v="925" actId="1076"/>
          <ac:spMkLst>
            <pc:docMk/>
            <pc:sldMk cId="1740113177" sldId="322"/>
            <ac:spMk id="26" creationId="{5B3CF7A3-D95E-1D1B-B9F9-297A26AF8593}"/>
          </ac:spMkLst>
        </pc:spChg>
        <pc:spChg chg="mod">
          <ac:chgData name="Viorica Scerbina" userId="0f6d29d0-0191-40d1-b46b-5f0dd9b80d87" providerId="ADAL" clId="{1124ECA4-90D2-4FC0-8BE6-4A34A8BE7EDE}" dt="2024-10-30T17:53:49.940" v="91" actId="1076"/>
          <ac:spMkLst>
            <pc:docMk/>
            <pc:sldMk cId="1740113177" sldId="322"/>
            <ac:spMk id="28" creationId="{2ED99BB6-9546-17C4-15B8-B0EC18F22AFF}"/>
          </ac:spMkLst>
        </pc:spChg>
        <pc:spChg chg="mod">
          <ac:chgData name="Viorica Scerbina" userId="0f6d29d0-0191-40d1-b46b-5f0dd9b80d87" providerId="ADAL" clId="{1124ECA4-90D2-4FC0-8BE6-4A34A8BE7EDE}" dt="2024-10-30T17:53:37.054" v="90" actId="403"/>
          <ac:spMkLst>
            <pc:docMk/>
            <pc:sldMk cId="1740113177" sldId="322"/>
            <ac:spMk id="29" creationId="{FA60A13D-EE37-91B4-474A-28640FB56DA5}"/>
          </ac:spMkLst>
        </pc:spChg>
        <pc:spChg chg="mod">
          <ac:chgData name="Viorica Scerbina" userId="0f6d29d0-0191-40d1-b46b-5f0dd9b80d87" providerId="ADAL" clId="{1124ECA4-90D2-4FC0-8BE6-4A34A8BE7EDE}" dt="2024-10-30T18:45:24.081" v="924" actId="1076"/>
          <ac:spMkLst>
            <pc:docMk/>
            <pc:sldMk cId="1740113177" sldId="322"/>
            <ac:spMk id="36" creationId="{9D9B6AF2-BF8F-668D-4712-59C4202BCB36}"/>
          </ac:spMkLst>
        </pc:spChg>
        <pc:spChg chg="mod">
          <ac:chgData name="Viorica Scerbina" userId="0f6d29d0-0191-40d1-b46b-5f0dd9b80d87" providerId="ADAL" clId="{1124ECA4-90D2-4FC0-8BE6-4A34A8BE7EDE}" dt="2024-10-30T18:45:41.636" v="926" actId="1076"/>
          <ac:spMkLst>
            <pc:docMk/>
            <pc:sldMk cId="1740113177" sldId="322"/>
            <ac:spMk id="37" creationId="{69771828-ACE9-1F8E-857D-F04E9C8091FD}"/>
          </ac:spMkLst>
        </pc:spChg>
      </pc:sldChg>
      <pc:sldChg chg="modSp mod">
        <pc:chgData name="Viorica Scerbina" userId="0f6d29d0-0191-40d1-b46b-5f0dd9b80d87" providerId="ADAL" clId="{1124ECA4-90D2-4FC0-8BE6-4A34A8BE7EDE}" dt="2024-10-30T18:46:18.343" v="933" actId="1076"/>
        <pc:sldMkLst>
          <pc:docMk/>
          <pc:sldMk cId="343278948" sldId="323"/>
        </pc:sldMkLst>
        <pc:spChg chg="mod">
          <ac:chgData name="Viorica Scerbina" userId="0f6d29d0-0191-40d1-b46b-5f0dd9b80d87" providerId="ADAL" clId="{1124ECA4-90D2-4FC0-8BE6-4A34A8BE7EDE}" dt="2024-10-30T17:48:20.853" v="21" actId="20577"/>
          <ac:spMkLst>
            <pc:docMk/>
            <pc:sldMk cId="343278948" sldId="323"/>
            <ac:spMk id="11" creationId="{0F657E98-9CE5-3523-2DC5-CCDA17445C9F}"/>
          </ac:spMkLst>
        </pc:spChg>
        <pc:spChg chg="mod">
          <ac:chgData name="Viorica Scerbina" userId="0f6d29d0-0191-40d1-b46b-5f0dd9b80d87" providerId="ADAL" clId="{1124ECA4-90D2-4FC0-8BE6-4A34A8BE7EDE}" dt="2024-10-30T17:58:48.845" v="96" actId="14100"/>
          <ac:spMkLst>
            <pc:docMk/>
            <pc:sldMk cId="343278948" sldId="323"/>
            <ac:spMk id="16" creationId="{0EE265C7-05A4-9066-9C2D-F989D1D55D90}"/>
          </ac:spMkLst>
        </pc:spChg>
        <pc:spChg chg="mod">
          <ac:chgData name="Viorica Scerbina" userId="0f6d29d0-0191-40d1-b46b-5f0dd9b80d87" providerId="ADAL" clId="{1124ECA4-90D2-4FC0-8BE6-4A34A8BE7EDE}" dt="2024-10-30T17:59:08.899" v="116" actId="1076"/>
          <ac:spMkLst>
            <pc:docMk/>
            <pc:sldMk cId="343278948" sldId="323"/>
            <ac:spMk id="20" creationId="{758CE096-CAEE-55E2-8273-BF99E3D71062}"/>
          </ac:spMkLst>
        </pc:spChg>
        <pc:spChg chg="mod">
          <ac:chgData name="Viorica Scerbina" userId="0f6d29d0-0191-40d1-b46b-5f0dd9b80d87" providerId="ADAL" clId="{1124ECA4-90D2-4FC0-8BE6-4A34A8BE7EDE}" dt="2024-10-30T17:54:32.468" v="95" actId="14100"/>
          <ac:spMkLst>
            <pc:docMk/>
            <pc:sldMk cId="343278948" sldId="323"/>
            <ac:spMk id="21" creationId="{997634DE-B09B-5ECE-FBA1-2A27ADB43CF3}"/>
          </ac:spMkLst>
        </pc:spChg>
        <pc:spChg chg="mod">
          <ac:chgData name="Viorica Scerbina" userId="0f6d29d0-0191-40d1-b46b-5f0dd9b80d87" providerId="ADAL" clId="{1124ECA4-90D2-4FC0-8BE6-4A34A8BE7EDE}" dt="2024-10-30T17:54:29.866" v="94" actId="1076"/>
          <ac:spMkLst>
            <pc:docMk/>
            <pc:sldMk cId="343278948" sldId="323"/>
            <ac:spMk id="24" creationId="{FD556C30-C042-F656-72D4-4B278D7314A2}"/>
          </ac:spMkLst>
        </pc:spChg>
        <pc:spChg chg="mod">
          <ac:chgData name="Viorica Scerbina" userId="0f6d29d0-0191-40d1-b46b-5f0dd9b80d87" providerId="ADAL" clId="{1124ECA4-90D2-4FC0-8BE6-4A34A8BE7EDE}" dt="2024-10-30T18:46:18.343" v="933" actId="1076"/>
          <ac:spMkLst>
            <pc:docMk/>
            <pc:sldMk cId="343278948" sldId="323"/>
            <ac:spMk id="25" creationId="{273F84B3-3456-659B-0C9F-A509EFD41554}"/>
          </ac:spMkLst>
        </pc:spChg>
        <pc:spChg chg="mod">
          <ac:chgData name="Viorica Scerbina" userId="0f6d29d0-0191-40d1-b46b-5f0dd9b80d87" providerId="ADAL" clId="{1124ECA4-90D2-4FC0-8BE6-4A34A8BE7EDE}" dt="2024-10-30T17:54:29.866" v="94" actId="1076"/>
          <ac:spMkLst>
            <pc:docMk/>
            <pc:sldMk cId="343278948" sldId="323"/>
            <ac:spMk id="26" creationId="{5B3CF7A3-D95E-1D1B-B9F9-297A26AF8593}"/>
          </ac:spMkLst>
        </pc:spChg>
        <pc:spChg chg="mod">
          <ac:chgData name="Viorica Scerbina" userId="0f6d29d0-0191-40d1-b46b-5f0dd9b80d87" providerId="ADAL" clId="{1124ECA4-90D2-4FC0-8BE6-4A34A8BE7EDE}" dt="2024-10-30T17:59:12.777" v="117" actId="1076"/>
          <ac:spMkLst>
            <pc:docMk/>
            <pc:sldMk cId="343278948" sldId="323"/>
            <ac:spMk id="28" creationId="{2ED99BB6-9546-17C4-15B8-B0EC18F22AFF}"/>
          </ac:spMkLst>
        </pc:spChg>
        <pc:spChg chg="mod">
          <ac:chgData name="Viorica Scerbina" userId="0f6d29d0-0191-40d1-b46b-5f0dd9b80d87" providerId="ADAL" clId="{1124ECA4-90D2-4FC0-8BE6-4A34A8BE7EDE}" dt="2024-10-30T17:59:16.316" v="118" actId="1076"/>
          <ac:spMkLst>
            <pc:docMk/>
            <pc:sldMk cId="343278948" sldId="323"/>
            <ac:spMk id="29" creationId="{FA60A13D-EE37-91B4-474A-28640FB56DA5}"/>
          </ac:spMkLst>
        </pc:spChg>
        <pc:spChg chg="mod">
          <ac:chgData name="Viorica Scerbina" userId="0f6d29d0-0191-40d1-b46b-5f0dd9b80d87" providerId="ADAL" clId="{1124ECA4-90D2-4FC0-8BE6-4A34A8BE7EDE}" dt="2024-10-30T17:54:10.319" v="93" actId="403"/>
          <ac:spMkLst>
            <pc:docMk/>
            <pc:sldMk cId="343278948" sldId="323"/>
            <ac:spMk id="36" creationId="{9D9B6AF2-BF8F-668D-4712-59C4202BCB36}"/>
          </ac:spMkLst>
        </pc:spChg>
        <pc:spChg chg="mod">
          <ac:chgData name="Viorica Scerbina" userId="0f6d29d0-0191-40d1-b46b-5f0dd9b80d87" providerId="ADAL" clId="{1124ECA4-90D2-4FC0-8BE6-4A34A8BE7EDE}" dt="2024-10-30T17:54:29.866" v="94" actId="1076"/>
          <ac:spMkLst>
            <pc:docMk/>
            <pc:sldMk cId="343278948" sldId="323"/>
            <ac:spMk id="37" creationId="{69771828-ACE9-1F8E-857D-F04E9C8091FD}"/>
          </ac:spMkLst>
        </pc:spChg>
        <pc:cxnChg chg="mod">
          <ac:chgData name="Viorica Scerbina" userId="0f6d29d0-0191-40d1-b46b-5f0dd9b80d87" providerId="ADAL" clId="{1124ECA4-90D2-4FC0-8BE6-4A34A8BE7EDE}" dt="2024-10-30T17:59:19.106" v="137" actId="1038"/>
          <ac:cxnSpMkLst>
            <pc:docMk/>
            <pc:sldMk cId="343278948" sldId="323"/>
            <ac:cxnSpMk id="2" creationId="{343AF717-D243-50F0-1BC2-C22D1F007500}"/>
          </ac:cxnSpMkLst>
        </pc:cxnChg>
        <pc:cxnChg chg="mod">
          <ac:chgData name="Viorica Scerbina" userId="0f6d29d0-0191-40d1-b46b-5f0dd9b80d87" providerId="ADAL" clId="{1124ECA4-90D2-4FC0-8BE6-4A34A8BE7EDE}" dt="2024-10-30T18:46:09.964" v="931" actId="1035"/>
          <ac:cxnSpMkLst>
            <pc:docMk/>
            <pc:sldMk cId="343278948" sldId="323"/>
            <ac:cxnSpMk id="4" creationId="{3274BC49-3BA1-A6CD-9980-85DCDACDC6A8}"/>
          </ac:cxnSpMkLst>
        </pc:cxnChg>
        <pc:cxnChg chg="mod">
          <ac:chgData name="Viorica Scerbina" userId="0f6d29d0-0191-40d1-b46b-5f0dd9b80d87" providerId="ADAL" clId="{1124ECA4-90D2-4FC0-8BE6-4A34A8BE7EDE}" dt="2024-10-30T18:46:04.699" v="929" actId="1035"/>
          <ac:cxnSpMkLst>
            <pc:docMk/>
            <pc:sldMk cId="343278948" sldId="323"/>
            <ac:cxnSpMk id="27" creationId="{98F076E4-4688-1585-90A9-82FB226CFF84}"/>
          </ac:cxnSpMkLst>
        </pc:cxnChg>
        <pc:cxnChg chg="mod">
          <ac:chgData name="Viorica Scerbina" userId="0f6d29d0-0191-40d1-b46b-5f0dd9b80d87" providerId="ADAL" clId="{1124ECA4-90D2-4FC0-8BE6-4A34A8BE7EDE}" dt="2024-10-30T17:59:01.165" v="115" actId="1038"/>
          <ac:cxnSpMkLst>
            <pc:docMk/>
            <pc:sldMk cId="343278948" sldId="323"/>
            <ac:cxnSpMk id="38" creationId="{64E5A269-EED3-0CA0-AF3C-FBA11DB4A058}"/>
          </ac:cxnSpMkLst>
        </pc:cxnChg>
      </pc:sldChg>
      <pc:sldChg chg="modSp mod">
        <pc:chgData name="Viorica Scerbina" userId="0f6d29d0-0191-40d1-b46b-5f0dd9b80d87" providerId="ADAL" clId="{1124ECA4-90D2-4FC0-8BE6-4A34A8BE7EDE}" dt="2024-10-30T18:46:28.782" v="938" actId="1035"/>
        <pc:sldMkLst>
          <pc:docMk/>
          <pc:sldMk cId="121640271" sldId="324"/>
        </pc:sldMkLst>
        <pc:cxnChg chg="mod">
          <ac:chgData name="Viorica Scerbina" userId="0f6d29d0-0191-40d1-b46b-5f0dd9b80d87" providerId="ADAL" clId="{1124ECA4-90D2-4FC0-8BE6-4A34A8BE7EDE}" dt="2024-10-30T18:46:25.265" v="936" actId="1035"/>
          <ac:cxnSpMkLst>
            <pc:docMk/>
            <pc:sldMk cId="121640271" sldId="324"/>
            <ac:cxnSpMk id="4" creationId="{3274BC49-3BA1-A6CD-9980-85DCDACDC6A8}"/>
          </ac:cxnSpMkLst>
        </pc:cxnChg>
        <pc:cxnChg chg="mod">
          <ac:chgData name="Viorica Scerbina" userId="0f6d29d0-0191-40d1-b46b-5f0dd9b80d87" providerId="ADAL" clId="{1124ECA4-90D2-4FC0-8BE6-4A34A8BE7EDE}" dt="2024-10-30T18:46:28.782" v="938" actId="1035"/>
          <ac:cxnSpMkLst>
            <pc:docMk/>
            <pc:sldMk cId="121640271" sldId="324"/>
            <ac:cxnSpMk id="27" creationId="{98F076E4-4688-1585-90A9-82FB226CFF84}"/>
          </ac:cxnSpMkLst>
        </pc:cxnChg>
      </pc:sldChg>
      <pc:sldChg chg="addSp modSp mod">
        <pc:chgData name="Viorica Scerbina" userId="0f6d29d0-0191-40d1-b46b-5f0dd9b80d87" providerId="ADAL" clId="{1124ECA4-90D2-4FC0-8BE6-4A34A8BE7EDE}" dt="2024-10-30T18:25:02.094" v="562"/>
        <pc:sldMkLst>
          <pc:docMk/>
          <pc:sldMk cId="2777644967" sldId="326"/>
        </pc:sldMkLst>
        <pc:spChg chg="mod">
          <ac:chgData name="Viorica Scerbina" userId="0f6d29d0-0191-40d1-b46b-5f0dd9b80d87" providerId="ADAL" clId="{1124ECA4-90D2-4FC0-8BE6-4A34A8BE7EDE}" dt="2024-10-30T18:23:17.591" v="525" actId="1076"/>
          <ac:spMkLst>
            <pc:docMk/>
            <pc:sldMk cId="2777644967" sldId="326"/>
            <ac:spMk id="9" creationId="{E8AA56E9-8202-1D8A-7F3D-42425637A7CC}"/>
          </ac:spMkLst>
        </pc:spChg>
        <pc:spChg chg="mod">
          <ac:chgData name="Viorica Scerbina" userId="0f6d29d0-0191-40d1-b46b-5f0dd9b80d87" providerId="ADAL" clId="{1124ECA4-90D2-4FC0-8BE6-4A34A8BE7EDE}" dt="2024-10-30T18:23:33.856" v="556" actId="1076"/>
          <ac:spMkLst>
            <pc:docMk/>
            <pc:sldMk cId="2777644967" sldId="326"/>
            <ac:spMk id="10" creationId="{2957FDB9-2CD0-427A-AA92-2FD2E4A83429}"/>
          </ac:spMkLst>
        </pc:spChg>
        <pc:spChg chg="mod">
          <ac:chgData name="Viorica Scerbina" userId="0f6d29d0-0191-40d1-b46b-5f0dd9b80d87" providerId="ADAL" clId="{1124ECA4-90D2-4FC0-8BE6-4A34A8BE7EDE}" dt="2024-10-30T18:23:17.591" v="525" actId="1076"/>
          <ac:spMkLst>
            <pc:docMk/>
            <pc:sldMk cId="2777644967" sldId="326"/>
            <ac:spMk id="14" creationId="{A0885520-00FD-ABC2-E54E-A0C7F5387855}"/>
          </ac:spMkLst>
        </pc:spChg>
        <pc:spChg chg="mod">
          <ac:chgData name="Viorica Scerbina" userId="0f6d29d0-0191-40d1-b46b-5f0dd9b80d87" providerId="ADAL" clId="{1124ECA4-90D2-4FC0-8BE6-4A34A8BE7EDE}" dt="2024-10-30T18:23:17.591" v="525" actId="1076"/>
          <ac:spMkLst>
            <pc:docMk/>
            <pc:sldMk cId="2777644967" sldId="326"/>
            <ac:spMk id="17" creationId="{D682AC05-45B6-436E-BAA5-6EC4980AAE9E}"/>
          </ac:spMkLst>
        </pc:spChg>
        <pc:spChg chg="mod">
          <ac:chgData name="Viorica Scerbina" userId="0f6d29d0-0191-40d1-b46b-5f0dd9b80d87" providerId="ADAL" clId="{1124ECA4-90D2-4FC0-8BE6-4A34A8BE7EDE}" dt="2024-10-30T18:23:17.591" v="525" actId="1076"/>
          <ac:spMkLst>
            <pc:docMk/>
            <pc:sldMk cId="2777644967" sldId="326"/>
            <ac:spMk id="23" creationId="{C6ADB4F8-6F31-44F6-AF97-C4ECC6D2D03F}"/>
          </ac:spMkLst>
        </pc:spChg>
        <pc:spChg chg="add mod">
          <ac:chgData name="Viorica Scerbina" userId="0f6d29d0-0191-40d1-b46b-5f0dd9b80d87" providerId="ADAL" clId="{1124ECA4-90D2-4FC0-8BE6-4A34A8BE7EDE}" dt="2024-10-30T18:23:44.685" v="557"/>
          <ac:spMkLst>
            <pc:docMk/>
            <pc:sldMk cId="2777644967" sldId="326"/>
            <ac:spMk id="24" creationId="{661FDD0D-5019-A90C-11F8-3A97B72788F4}"/>
          </ac:spMkLst>
        </pc:spChg>
        <pc:spChg chg="add mod">
          <ac:chgData name="Viorica Scerbina" userId="0f6d29d0-0191-40d1-b46b-5f0dd9b80d87" providerId="ADAL" clId="{1124ECA4-90D2-4FC0-8BE6-4A34A8BE7EDE}" dt="2024-10-30T18:23:48.790" v="558"/>
          <ac:spMkLst>
            <pc:docMk/>
            <pc:sldMk cId="2777644967" sldId="326"/>
            <ac:spMk id="25" creationId="{1513FA34-1E3C-6B57-C873-F2240B72FC93}"/>
          </ac:spMkLst>
        </pc:spChg>
        <pc:spChg chg="add mod">
          <ac:chgData name="Viorica Scerbina" userId="0f6d29d0-0191-40d1-b46b-5f0dd9b80d87" providerId="ADAL" clId="{1124ECA4-90D2-4FC0-8BE6-4A34A8BE7EDE}" dt="2024-10-30T18:25:02.094" v="562"/>
          <ac:spMkLst>
            <pc:docMk/>
            <pc:sldMk cId="2777644967" sldId="326"/>
            <ac:spMk id="26" creationId="{EA489F41-A29E-4CFC-0DAF-1A64B1D8E479}"/>
          </ac:spMkLst>
        </pc:spChg>
        <pc:spChg chg="mod">
          <ac:chgData name="Viorica Scerbina" userId="0f6d29d0-0191-40d1-b46b-5f0dd9b80d87" providerId="ADAL" clId="{1124ECA4-90D2-4FC0-8BE6-4A34A8BE7EDE}" dt="2024-10-30T18:23:17.591" v="525" actId="1076"/>
          <ac:spMkLst>
            <pc:docMk/>
            <pc:sldMk cId="2777644967" sldId="326"/>
            <ac:spMk id="30" creationId="{7305A6BE-D2AC-437A-BD42-7D01A550DD03}"/>
          </ac:spMkLst>
        </pc:spChg>
        <pc:spChg chg="mod">
          <ac:chgData name="Viorica Scerbina" userId="0f6d29d0-0191-40d1-b46b-5f0dd9b80d87" providerId="ADAL" clId="{1124ECA4-90D2-4FC0-8BE6-4A34A8BE7EDE}" dt="2024-10-30T18:23:17.591" v="525" actId="1076"/>
          <ac:spMkLst>
            <pc:docMk/>
            <pc:sldMk cId="2777644967" sldId="326"/>
            <ac:spMk id="31" creationId="{CB018317-9534-4CC6-B473-CBB745F8E98A}"/>
          </ac:spMkLst>
        </pc:spChg>
        <pc:cxnChg chg="mod">
          <ac:chgData name="Viorica Scerbina" userId="0f6d29d0-0191-40d1-b46b-5f0dd9b80d87" providerId="ADAL" clId="{1124ECA4-90D2-4FC0-8BE6-4A34A8BE7EDE}" dt="2024-10-30T18:23:17.591" v="525" actId="1076"/>
          <ac:cxnSpMkLst>
            <pc:docMk/>
            <pc:sldMk cId="2777644967" sldId="326"/>
            <ac:cxnSpMk id="2" creationId="{B1CAFEFC-C293-13EA-65AF-DA841EC707C8}"/>
          </ac:cxnSpMkLst>
        </pc:cxnChg>
        <pc:cxnChg chg="mod">
          <ac:chgData name="Viorica Scerbina" userId="0f6d29d0-0191-40d1-b46b-5f0dd9b80d87" providerId="ADAL" clId="{1124ECA4-90D2-4FC0-8BE6-4A34A8BE7EDE}" dt="2024-10-30T18:23:27.888" v="555" actId="1035"/>
          <ac:cxnSpMkLst>
            <pc:docMk/>
            <pc:sldMk cId="2777644967" sldId="326"/>
            <ac:cxnSpMk id="3" creationId="{877C0990-17AF-47A9-9DD3-AF4FE4F9DBB1}"/>
          </ac:cxnSpMkLst>
        </pc:cxnChg>
        <pc:cxnChg chg="mod">
          <ac:chgData name="Viorica Scerbina" userId="0f6d29d0-0191-40d1-b46b-5f0dd9b80d87" providerId="ADAL" clId="{1124ECA4-90D2-4FC0-8BE6-4A34A8BE7EDE}" dt="2024-10-30T18:23:27.888" v="555" actId="1035"/>
          <ac:cxnSpMkLst>
            <pc:docMk/>
            <pc:sldMk cId="2777644967" sldId="326"/>
            <ac:cxnSpMk id="11" creationId="{1C4FCE7C-2040-48B2-B63D-95942C41B628}"/>
          </ac:cxnSpMkLst>
        </pc:cxnChg>
        <pc:cxnChg chg="mod">
          <ac:chgData name="Viorica Scerbina" userId="0f6d29d0-0191-40d1-b46b-5f0dd9b80d87" providerId="ADAL" clId="{1124ECA4-90D2-4FC0-8BE6-4A34A8BE7EDE}" dt="2024-10-30T18:23:27.888" v="555" actId="1035"/>
          <ac:cxnSpMkLst>
            <pc:docMk/>
            <pc:sldMk cId="2777644967" sldId="326"/>
            <ac:cxnSpMk id="13" creationId="{43159A8E-4642-4211-BE81-E98D7B24820B}"/>
          </ac:cxnSpMkLst>
        </pc:cxnChg>
      </pc:sldChg>
      <pc:sldChg chg="delSp modSp del mod">
        <pc:chgData name="Viorica Scerbina" userId="0f6d29d0-0191-40d1-b46b-5f0dd9b80d87" providerId="ADAL" clId="{1124ECA4-90D2-4FC0-8BE6-4A34A8BE7EDE}" dt="2024-10-30T18:25:44.533" v="572" actId="47"/>
        <pc:sldMkLst>
          <pc:docMk/>
          <pc:sldMk cId="21490044" sldId="327"/>
        </pc:sldMkLst>
        <pc:spChg chg="mod">
          <ac:chgData name="Viorica Scerbina" userId="0f6d29d0-0191-40d1-b46b-5f0dd9b80d87" providerId="ADAL" clId="{1124ECA4-90D2-4FC0-8BE6-4A34A8BE7EDE}" dt="2024-10-30T17:53:02.756" v="89" actId="1076"/>
          <ac:spMkLst>
            <pc:docMk/>
            <pc:sldMk cId="21490044" sldId="327"/>
            <ac:spMk id="4" creationId="{36B79EED-A209-49F5-AA66-FE3DD8094B9A}"/>
          </ac:spMkLst>
        </pc:spChg>
        <pc:spChg chg="mod">
          <ac:chgData name="Viorica Scerbina" userId="0f6d29d0-0191-40d1-b46b-5f0dd9b80d87" providerId="ADAL" clId="{1124ECA4-90D2-4FC0-8BE6-4A34A8BE7EDE}" dt="2024-10-30T17:49:27.969" v="31" actId="404"/>
          <ac:spMkLst>
            <pc:docMk/>
            <pc:sldMk cId="21490044" sldId="327"/>
            <ac:spMk id="9" creationId="{E8AA56E9-8202-1D8A-7F3D-42425637A7CC}"/>
          </ac:spMkLst>
        </pc:spChg>
        <pc:spChg chg="mod">
          <ac:chgData name="Viorica Scerbina" userId="0f6d29d0-0191-40d1-b46b-5f0dd9b80d87" providerId="ADAL" clId="{1124ECA4-90D2-4FC0-8BE6-4A34A8BE7EDE}" dt="2024-10-30T18:25:31.237" v="568" actId="21"/>
          <ac:spMkLst>
            <pc:docMk/>
            <pc:sldMk cId="21490044" sldId="327"/>
            <ac:spMk id="10" creationId="{2957FDB9-2CD0-427A-AA92-2FD2E4A83429}"/>
          </ac:spMkLst>
        </pc:spChg>
        <pc:spChg chg="mod">
          <ac:chgData name="Viorica Scerbina" userId="0f6d29d0-0191-40d1-b46b-5f0dd9b80d87" providerId="ADAL" clId="{1124ECA4-90D2-4FC0-8BE6-4A34A8BE7EDE}" dt="2024-10-30T17:49:27.969" v="31" actId="404"/>
          <ac:spMkLst>
            <pc:docMk/>
            <pc:sldMk cId="21490044" sldId="327"/>
            <ac:spMk id="14" creationId="{A0885520-00FD-ABC2-E54E-A0C7F5387855}"/>
          </ac:spMkLst>
        </pc:spChg>
        <pc:spChg chg="del mod">
          <ac:chgData name="Viorica Scerbina" userId="0f6d29d0-0191-40d1-b46b-5f0dd9b80d87" providerId="ADAL" clId="{1124ECA4-90D2-4FC0-8BE6-4A34A8BE7EDE}" dt="2024-10-30T18:25:21.750" v="566"/>
          <ac:spMkLst>
            <pc:docMk/>
            <pc:sldMk cId="21490044" sldId="327"/>
            <ac:spMk id="20" creationId="{F7C5CE97-6224-48BB-8EB4-5F7EDE7481E3}"/>
          </ac:spMkLst>
        </pc:spChg>
        <pc:spChg chg="mod">
          <ac:chgData name="Viorica Scerbina" userId="0f6d29d0-0191-40d1-b46b-5f0dd9b80d87" providerId="ADAL" clId="{1124ECA4-90D2-4FC0-8BE6-4A34A8BE7EDE}" dt="2024-10-30T17:52:24.493" v="86" actId="20577"/>
          <ac:spMkLst>
            <pc:docMk/>
            <pc:sldMk cId="21490044" sldId="327"/>
            <ac:spMk id="23" creationId="{C6ADB4F8-6F31-44F6-AF97-C4ECC6D2D03F}"/>
          </ac:spMkLst>
        </pc:spChg>
        <pc:spChg chg="mod">
          <ac:chgData name="Viorica Scerbina" userId="0f6d29d0-0191-40d1-b46b-5f0dd9b80d87" providerId="ADAL" clId="{1124ECA4-90D2-4FC0-8BE6-4A34A8BE7EDE}" dt="2024-10-30T17:49:27.969" v="31" actId="404"/>
          <ac:spMkLst>
            <pc:docMk/>
            <pc:sldMk cId="21490044" sldId="327"/>
            <ac:spMk id="30" creationId="{7305A6BE-D2AC-437A-BD42-7D01A550DD03}"/>
          </ac:spMkLst>
        </pc:spChg>
        <pc:spChg chg="mod">
          <ac:chgData name="Viorica Scerbina" userId="0f6d29d0-0191-40d1-b46b-5f0dd9b80d87" providerId="ADAL" clId="{1124ECA4-90D2-4FC0-8BE6-4A34A8BE7EDE}" dt="2024-10-30T17:49:27.969" v="31" actId="404"/>
          <ac:spMkLst>
            <pc:docMk/>
            <pc:sldMk cId="21490044" sldId="327"/>
            <ac:spMk id="31" creationId="{CB018317-9534-4CC6-B473-CBB745F8E98A}"/>
          </ac:spMkLst>
        </pc:spChg>
        <pc:cxnChg chg="mod">
          <ac:chgData name="Viorica Scerbina" userId="0f6d29d0-0191-40d1-b46b-5f0dd9b80d87" providerId="ADAL" clId="{1124ECA4-90D2-4FC0-8BE6-4A34A8BE7EDE}" dt="2024-10-30T17:52:14.608" v="80" actId="1038"/>
          <ac:cxnSpMkLst>
            <pc:docMk/>
            <pc:sldMk cId="21490044" sldId="327"/>
            <ac:cxnSpMk id="11" creationId="{1C4FCE7C-2040-48B2-B63D-95942C41B628}"/>
          </ac:cxnSpMkLst>
        </pc:cxnChg>
        <pc:cxnChg chg="mod">
          <ac:chgData name="Viorica Scerbina" userId="0f6d29d0-0191-40d1-b46b-5f0dd9b80d87" providerId="ADAL" clId="{1124ECA4-90D2-4FC0-8BE6-4A34A8BE7EDE}" dt="2024-10-30T17:52:13.215" v="78" actId="14100"/>
          <ac:cxnSpMkLst>
            <pc:docMk/>
            <pc:sldMk cId="21490044" sldId="327"/>
            <ac:cxnSpMk id="13" creationId="{43159A8E-4642-4211-BE81-E98D7B24820B}"/>
          </ac:cxnSpMkLst>
        </pc:cxnChg>
      </pc:sldChg>
      <pc:sldChg chg="modSp mod">
        <pc:chgData name="Viorica Scerbina" userId="0f6d29d0-0191-40d1-b46b-5f0dd9b80d87" providerId="ADAL" clId="{1124ECA4-90D2-4FC0-8BE6-4A34A8BE7EDE}" dt="2024-10-30T18:33:19.019" v="861" actId="108"/>
        <pc:sldMkLst>
          <pc:docMk/>
          <pc:sldMk cId="1113565175" sldId="328"/>
        </pc:sldMkLst>
        <pc:spChg chg="mod">
          <ac:chgData name="Viorica Scerbina" userId="0f6d29d0-0191-40d1-b46b-5f0dd9b80d87" providerId="ADAL" clId="{1124ECA4-90D2-4FC0-8BE6-4A34A8BE7EDE}" dt="2024-10-30T18:33:19.019" v="861" actId="108"/>
          <ac:spMkLst>
            <pc:docMk/>
            <pc:sldMk cId="1113565175" sldId="328"/>
            <ac:spMk id="4" creationId="{05AD632C-5E09-E2A9-D73B-E0A18CA6FBE2}"/>
          </ac:spMkLst>
        </pc:spChg>
      </pc:sldChg>
      <pc:sldChg chg="modSp mod">
        <pc:chgData name="Viorica Scerbina" userId="0f6d29d0-0191-40d1-b46b-5f0dd9b80d87" providerId="ADAL" clId="{1124ECA4-90D2-4FC0-8BE6-4A34A8BE7EDE}" dt="2024-10-30T18:53:48.071" v="998"/>
        <pc:sldMkLst>
          <pc:docMk/>
          <pc:sldMk cId="1249559758" sldId="329"/>
        </pc:sldMkLst>
        <pc:spChg chg="mod">
          <ac:chgData name="Viorica Scerbina" userId="0f6d29d0-0191-40d1-b46b-5f0dd9b80d87" providerId="ADAL" clId="{1124ECA4-90D2-4FC0-8BE6-4A34A8BE7EDE}" dt="2024-10-30T18:53:48.071" v="998"/>
          <ac:spMkLst>
            <pc:docMk/>
            <pc:sldMk cId="1249559758" sldId="329"/>
            <ac:spMk id="18" creationId="{1B3DB754-843E-4EEF-91D5-504E0075861E}"/>
          </ac:spMkLst>
        </pc:spChg>
        <pc:graphicFrameChg chg="mod modGraphic">
          <ac:chgData name="Viorica Scerbina" userId="0f6d29d0-0191-40d1-b46b-5f0dd9b80d87" providerId="ADAL" clId="{1124ECA4-90D2-4FC0-8BE6-4A34A8BE7EDE}" dt="2024-10-30T18:44:48.224" v="921" actId="20577"/>
          <ac:graphicFrameMkLst>
            <pc:docMk/>
            <pc:sldMk cId="1249559758" sldId="329"/>
            <ac:graphicFrameMk id="2" creationId="{F2B86306-F794-D5E1-7536-A4848CD959BA}"/>
          </ac:graphicFrameMkLst>
        </pc:graphicFrameChg>
      </pc:sldChg>
      <pc:sldChg chg="modSp mod">
        <pc:chgData name="Viorica Scerbina" userId="0f6d29d0-0191-40d1-b46b-5f0dd9b80d87" providerId="ADAL" clId="{1124ECA4-90D2-4FC0-8BE6-4A34A8BE7EDE}" dt="2024-10-30T18:40:54.366" v="874" actId="108"/>
        <pc:sldMkLst>
          <pc:docMk/>
          <pc:sldMk cId="1379998168" sldId="330"/>
        </pc:sldMkLst>
        <pc:spChg chg="mod">
          <ac:chgData name="Viorica Scerbina" userId="0f6d29d0-0191-40d1-b46b-5f0dd9b80d87" providerId="ADAL" clId="{1124ECA4-90D2-4FC0-8BE6-4A34A8BE7EDE}" dt="2024-10-30T18:16:44.958" v="261"/>
          <ac:spMkLst>
            <pc:docMk/>
            <pc:sldMk cId="1379998168" sldId="330"/>
            <ac:spMk id="8" creationId="{962ED55F-F75B-4280-A5CA-3D51FA1B49DB}"/>
          </ac:spMkLst>
        </pc:spChg>
        <pc:spChg chg="mod">
          <ac:chgData name="Viorica Scerbina" userId="0f6d29d0-0191-40d1-b46b-5f0dd9b80d87" providerId="ADAL" clId="{1124ECA4-90D2-4FC0-8BE6-4A34A8BE7EDE}" dt="2024-10-30T18:40:54.366" v="874" actId="108"/>
          <ac:spMkLst>
            <pc:docMk/>
            <pc:sldMk cId="1379998168" sldId="330"/>
            <ac:spMk id="17" creationId="{D682AC05-45B6-436E-BAA5-6EC4980AAE9E}"/>
          </ac:spMkLst>
        </pc:spChg>
      </pc:sldChg>
      <pc:sldChg chg="modSp mod">
        <pc:chgData name="Viorica Scerbina" userId="0f6d29d0-0191-40d1-b46b-5f0dd9b80d87" providerId="ADAL" clId="{1124ECA4-90D2-4FC0-8BE6-4A34A8BE7EDE}" dt="2024-10-30T18:19:24.890" v="275" actId="20577"/>
        <pc:sldMkLst>
          <pc:docMk/>
          <pc:sldMk cId="4286567720" sldId="331"/>
        </pc:sldMkLst>
        <pc:spChg chg="mod">
          <ac:chgData name="Viorica Scerbina" userId="0f6d29d0-0191-40d1-b46b-5f0dd9b80d87" providerId="ADAL" clId="{1124ECA4-90D2-4FC0-8BE6-4A34A8BE7EDE}" dt="2024-10-30T18:18:52.783" v="264"/>
          <ac:spMkLst>
            <pc:docMk/>
            <pc:sldMk cId="4286567720" sldId="331"/>
            <ac:spMk id="8" creationId="{962ED55F-F75B-4280-A5CA-3D51FA1B49DB}"/>
          </ac:spMkLst>
        </pc:spChg>
        <pc:spChg chg="mod">
          <ac:chgData name="Viorica Scerbina" userId="0f6d29d0-0191-40d1-b46b-5f0dd9b80d87" providerId="ADAL" clId="{1124ECA4-90D2-4FC0-8BE6-4A34A8BE7EDE}" dt="2024-10-30T18:19:24.890" v="275" actId="20577"/>
          <ac:spMkLst>
            <pc:docMk/>
            <pc:sldMk cId="4286567720" sldId="331"/>
            <ac:spMk id="17" creationId="{D682AC05-45B6-436E-BAA5-6EC4980AAE9E}"/>
          </ac:spMkLst>
        </pc:spChg>
      </pc:sldChg>
      <pc:sldChg chg="modSp add mod">
        <pc:chgData name="Viorica Scerbina" userId="0f6d29d0-0191-40d1-b46b-5f0dd9b80d87" providerId="ADAL" clId="{1124ECA4-90D2-4FC0-8BE6-4A34A8BE7EDE}" dt="2024-10-30T18:25:42.140" v="571" actId="14100"/>
        <pc:sldMkLst>
          <pc:docMk/>
          <pc:sldMk cId="1202022960" sldId="332"/>
        </pc:sldMkLst>
        <pc:spChg chg="mod">
          <ac:chgData name="Viorica Scerbina" userId="0f6d29d0-0191-40d1-b46b-5f0dd9b80d87" providerId="ADAL" clId="{1124ECA4-90D2-4FC0-8BE6-4A34A8BE7EDE}" dt="2024-10-30T18:25:42.140" v="571" actId="14100"/>
          <ac:spMkLst>
            <pc:docMk/>
            <pc:sldMk cId="1202022960" sldId="332"/>
            <ac:spMk id="10" creationId="{996347FE-C48C-885A-67A0-596965DD8B07}"/>
          </ac:spMkLst>
        </pc:spChg>
        <pc:spChg chg="mod">
          <ac:chgData name="Viorica Scerbina" userId="0f6d29d0-0191-40d1-b46b-5f0dd9b80d87" providerId="ADAL" clId="{1124ECA4-90D2-4FC0-8BE6-4A34A8BE7EDE}" dt="2024-10-30T18:25:25.164" v="567"/>
          <ac:spMkLst>
            <pc:docMk/>
            <pc:sldMk cId="1202022960" sldId="332"/>
            <ac:spMk id="20" creationId="{AB93AE65-AFE8-CF5C-BDC0-26BDB215FAF6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_____Microsoft_Office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Buget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2023 г.</c:v>
                </c:pt>
                <c:pt idx="1">
                  <c:v>2024 г.</c:v>
                </c:pt>
                <c:pt idx="2">
                  <c:v>2025 г.</c:v>
                </c:pt>
              </c:strCache>
            </c:strRef>
          </c:cat>
          <c:val>
            <c:numRef>
              <c:f>Sheet1!$B$2:$B$4</c:f>
              <c:numCache>
                <c:formatCode>0.0</c:formatCode>
                <c:ptCount val="3"/>
                <c:pt idx="0">
                  <c:v>71163.8</c:v>
                </c:pt>
                <c:pt idx="1">
                  <c:v>88454</c:v>
                </c:pt>
                <c:pt idx="2">
                  <c:v>103133.3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FC6-449A-B87D-7126177BE8DE}"/>
            </c:ext>
          </c:extLst>
        </c:ser>
        <c:dLbls>
          <c:showVal val="1"/>
        </c:dLbls>
        <c:gapWidth val="219"/>
        <c:overlap val="-27"/>
        <c:axId val="85267968"/>
        <c:axId val="85268736"/>
      </c:barChart>
      <c:catAx>
        <c:axId val="8526796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5268736"/>
        <c:crosses val="autoZero"/>
        <c:auto val="1"/>
        <c:lblAlgn val="ctr"/>
        <c:lblOffset val="100"/>
      </c:catAx>
      <c:valAx>
        <c:axId val="8526873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tickLblPos val="nextTo"/>
        <c:crossAx val="852679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53786733560523903"/>
          <c:y val="0.12403493296676471"/>
          <c:w val="0.34735129590011582"/>
          <c:h val="0.8173546675183506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spPr>
              <a:solidFill>
                <a:schemeClr val="accent1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00B-4F74-9D87-9EEF62A02E4C}"/>
              </c:ext>
            </c:extLst>
          </c:dPt>
          <c:dPt>
            <c:idx val="1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B96-4FFB-AEB9-FC82AD2343DF}"/>
              </c:ext>
            </c:extLst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F237-423F-8272-AF3ABC10C83A}"/>
              </c:ext>
            </c:extLst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0.13491569549336907"/>
                  <c:y val="0.1884177187376016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24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Val val="1"/>
              <c:showPercent val="1"/>
              <c:separator>; </c:separator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6372189878301127"/>
                      <c:h val="0.2193671832269450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400B-4F74-9D87-9EEF62A02E4C}"/>
                </c:ext>
              </c:extLst>
            </c:dLbl>
            <c:dLbl>
              <c:idx val="1"/>
              <c:layout>
                <c:manualLayout>
                  <c:x val="0.13966267801594417"/>
                  <c:y val="-4.836435606799562E-3"/>
                </c:manualLayout>
              </c:layout>
              <c:showVal val="1"/>
              <c:showPercent val="1"/>
              <c:separator>; </c:separator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5531476870199559"/>
                      <c:h val="0.2267562832830843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6B96-4FFB-AEB9-FC82AD2343DF}"/>
                </c:ext>
              </c:extLst>
            </c:dLbl>
            <c:dLbl>
              <c:idx val="3"/>
              <c:layout>
                <c:manualLayout>
                  <c:x val="-1.697047029260133E-2"/>
                  <c:y val="-8.4234842552118362E-3"/>
                </c:manualLayout>
              </c:layout>
              <c:showVal val="1"/>
              <c:showPercent val="1"/>
              <c:separator>; </c:separator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2624389204331787"/>
                      <c:h val="0.21966616395815919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400" b="1" i="0" u="none" strike="noStrike" kern="1200" baseline="0">
                    <a:solidFill>
                      <a:schemeClr val="accent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showPercent val="1"/>
            <c:separator>; 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4"/>
                <c:pt idx="0">
                  <c:v>Трансферты из Государственного и регионального бюджета</c:v>
                </c:pt>
                <c:pt idx="1">
                  <c:v>Собственные доходы</c:v>
                </c:pt>
                <c:pt idx="2">
                  <c:v>Погашение займа</c:v>
                </c:pt>
                <c:pt idx="3">
                  <c:v>Налоги на доходы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69750500</c:v>
                </c:pt>
                <c:pt idx="1">
                  <c:v>13282800</c:v>
                </c:pt>
                <c:pt idx="2">
                  <c:v>-2400000</c:v>
                </c:pt>
                <c:pt idx="3">
                  <c:v>22500000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00B-4F74-9D87-9EEF62A02E4C}"/>
            </c:ext>
          </c:extLst>
        </c:ser>
        <c:dLbls>
          <c:showPercent val="1"/>
        </c:dLbls>
        <c:firstSliceAng val="27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1.494136857389847E-2"/>
          <c:y val="0.14583399264676128"/>
          <c:w val="0.40325804188911002"/>
          <c:h val="0.49922306598002486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baseline="0">
              <a:solidFill>
                <a:schemeClr val="accent1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2800" b="1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32055012332746341"/>
          <c:y val="0.14934238271706268"/>
          <c:w val="0.33297702430294845"/>
          <c:h val="0.7356304331184149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6CF-461C-9B62-50293DFED761}"/>
              </c:ext>
            </c:extLst>
          </c:dPt>
          <c:dPt>
            <c:idx val="1"/>
            <c:spPr>
              <a:solidFill>
                <a:schemeClr val="accent1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6CF-461C-9B62-50293DFED761}"/>
              </c:ext>
            </c:extLst>
          </c:dPt>
          <c:dPt>
            <c:idx val="2"/>
            <c:spPr>
              <a:solidFill>
                <a:schemeClr val="accent1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26CF-461C-9B62-50293DFED761}"/>
              </c:ext>
            </c:extLst>
          </c:dPt>
          <c:dPt>
            <c:idx val="3"/>
            <c:spPr>
              <a:solidFill>
                <a:schemeClr val="tx2">
                  <a:lumMod val="20000"/>
                  <a:lumOff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7645-4B65-8ED7-2477B4999049}"/>
              </c:ext>
            </c:extLst>
          </c:dPt>
          <c:dPt>
            <c:idx val="4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0FFC-4C18-B3DA-548AE28973A1}"/>
              </c:ext>
            </c:extLst>
          </c:dPt>
          <c:dPt>
            <c:idx val="5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3.1374346284275836E-2"/>
                  <c:y val="-1.820857861268369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accent1">
                          <a:lumMod val="5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Val val="1"/>
              <c:showCatName val="1"/>
              <c:showPercent val="1"/>
              <c:separator>, </c:separator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3806538448862083"/>
                      <c:h val="0.279295224926895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26CF-461C-9B62-50293DFED761}"/>
                </c:ext>
              </c:extLst>
            </c:dLbl>
            <c:dLbl>
              <c:idx val="1"/>
              <c:layout>
                <c:manualLayout>
                  <c:x val="0.21412952367718055"/>
                  <c:y val="-5.872219219170773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accent1">
                          <a:lumMod val="5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Val val="1"/>
              <c:showCatName val="1"/>
              <c:showPercent val="1"/>
              <c:separator>, </c:separator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33776207642650546"/>
                      <c:h val="0.3307922548909293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26CF-461C-9B62-50293DFED761}"/>
                </c:ext>
              </c:extLst>
            </c:dLbl>
            <c:dLbl>
              <c:idx val="2"/>
              <c:layout>
                <c:manualLayout>
                  <c:x val="-5.683841652703827E-3"/>
                  <c:y val="-0.111498978744422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accent1">
                          <a:lumMod val="5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Val val="1"/>
              <c:showCatName val="1"/>
              <c:showPercent val="1"/>
              <c:separator>, </c:separator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4915924430417746"/>
                      <c:h val="0.2103898591570004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26CF-461C-9B62-50293DFED761}"/>
                </c:ext>
              </c:extLst>
            </c:dLbl>
            <c:dLbl>
              <c:idx val="3"/>
              <c:layout>
                <c:manualLayout>
                  <c:x val="-0.12264798182111326"/>
                  <c:y val="9.023078206471030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accent1">
                          <a:lumMod val="5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Val val="1"/>
              <c:showCatName val="1"/>
              <c:showPercent val="1"/>
              <c:separator>, </c:separator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5789816866066106"/>
                      <c:h val="0.1560764006239902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7645-4B65-8ED7-2477B4999049}"/>
                </c:ext>
              </c:extLst>
            </c:dLbl>
            <c:dLbl>
              <c:idx val="4"/>
              <c:layout>
                <c:manualLayout>
                  <c:x val="-0.29858278083164336"/>
                  <c:y val="-1.9602109183599087E-2"/>
                </c:manualLayout>
              </c:layout>
              <c:showVal val="1"/>
              <c:showCatName val="1"/>
              <c:showPercent val="1"/>
              <c:separator>, </c:separator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0FFC-4C18-B3DA-548AE28973A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accent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showCatName val="1"/>
            <c:showPercent val="1"/>
            <c:separator>, 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Sheet1!$A$2:$A$8</c:f>
              <c:strCache>
                <c:ptCount val="7"/>
                <c:pt idx="0">
                  <c:v>Налоги на собственность</c:v>
                </c:pt>
                <c:pt idx="1">
                  <c:v>Налоги и сборы на товары и услуги</c:v>
                </c:pt>
                <c:pt idx="2">
                  <c:v>Доходы от собственности</c:v>
                </c:pt>
                <c:pt idx="3">
                  <c:v>Доходы от продажи товаров и услуг</c:v>
                </c:pt>
                <c:pt idx="4">
                  <c:v>Добровольные пожертвования</c:v>
                </c:pt>
                <c:pt idx="5">
                  <c:v>Продажа квартир гражданам</c:v>
                </c:pt>
                <c:pt idx="6">
                  <c:v>Прочие доходы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>
                  <c:v>2615000</c:v>
                </c:pt>
                <c:pt idx="1">
                  <c:v>6397000</c:v>
                </c:pt>
                <c:pt idx="2">
                  <c:v>2000000</c:v>
                </c:pt>
                <c:pt idx="3">
                  <c:v>1870000</c:v>
                </c:pt>
                <c:pt idx="4" formatCode="#,##0">
                  <c:v>10000</c:v>
                </c:pt>
                <c:pt idx="5" formatCode="#,##0">
                  <c:v>10000</c:v>
                </c:pt>
                <c:pt idx="6">
                  <c:v>380800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307-470A-AE5B-A053DF580992}"/>
            </c:ext>
          </c:extLst>
        </c:ser>
        <c:dLbls>
          <c:showPercent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47698950099593201"/>
          <c:y val="0"/>
          <c:w val="0.47172359875906272"/>
          <c:h val="0.98425374423306067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доходы, лей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0"/>
                  <c:y val="2.5292585582502405E-17"/>
                </c:manualLayout>
              </c:layout>
              <c:showVal val="1"/>
              <c:separator> </c:separator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9C34-4EFB-9CA7-501549AE6D18}"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separator> </c:separator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Sheet1!$A$2:$A$16</c:f>
              <c:strCache>
                <c:ptCount val="15"/>
                <c:pt idx="0">
                  <c:v>Налоги на собственность</c:v>
                </c:pt>
                <c:pt idx="1">
                  <c:v>Сбор за объекты торговли и/или объекты по оказанию услуг</c:v>
                </c:pt>
                <c:pt idx="2">
                  <c:v>Сбор за санитарную очистку</c:v>
                </c:pt>
                <c:pt idx="3">
                  <c:v>Сбор за предпринимательский патент</c:v>
                </c:pt>
                <c:pt idx="4">
                  <c:v>Сбор на благоустройство территорий</c:v>
                </c:pt>
                <c:pt idx="5">
                  <c:v>Прочие доходы</c:v>
                </c:pt>
                <c:pt idx="6">
                  <c:v>Рыночный сбор</c:v>
                </c:pt>
                <c:pt idx="7">
                  <c:v>Сбор за рекламные устройства</c:v>
                </c:pt>
                <c:pt idx="8">
                  <c:v>Сбор за оказание пассажирских автотранспортных услуг на территории муниципиев, городов и сел (коммун)</c:v>
                </c:pt>
                <c:pt idx="9">
                  <c:v>Сбор за парковку автотранспорта</c:v>
                </c:pt>
                <c:pt idx="10">
                  <c:v>Сбор за временное проживание</c:v>
                </c:pt>
                <c:pt idx="11">
                  <c:v>Добровольные пожертвования</c:v>
                </c:pt>
                <c:pt idx="12">
                  <c:v>Продажа квартир гражданам</c:v>
                </c:pt>
                <c:pt idx="13">
                  <c:v>Сбор за воду</c:v>
                </c:pt>
                <c:pt idx="14">
                  <c:v>Сбор за размещение рекламы</c:v>
                </c:pt>
              </c:strCache>
            </c:strRef>
          </c:cat>
          <c:val>
            <c:numRef>
              <c:f>Sheet1!$B$2:$B$16</c:f>
              <c:numCache>
                <c:formatCode>0</c:formatCode>
                <c:ptCount val="15"/>
                <c:pt idx="0">
                  <c:v>2615000</c:v>
                </c:pt>
                <c:pt idx="1">
                  <c:v>2100000</c:v>
                </c:pt>
                <c:pt idx="2">
                  <c:v>2100000</c:v>
                </c:pt>
                <c:pt idx="3">
                  <c:v>1000000</c:v>
                </c:pt>
                <c:pt idx="4">
                  <c:v>650000</c:v>
                </c:pt>
                <c:pt idx="5">
                  <c:v>380800</c:v>
                </c:pt>
                <c:pt idx="6">
                  <c:v>300000</c:v>
                </c:pt>
                <c:pt idx="7">
                  <c:v>150000</c:v>
                </c:pt>
                <c:pt idx="8">
                  <c:v>50000</c:v>
                </c:pt>
                <c:pt idx="9">
                  <c:v>30000</c:v>
                </c:pt>
                <c:pt idx="10">
                  <c:v>10000</c:v>
                </c:pt>
                <c:pt idx="11">
                  <c:v>10000</c:v>
                </c:pt>
                <c:pt idx="12">
                  <c:v>10000</c:v>
                </c:pt>
                <c:pt idx="13">
                  <c:v>6000</c:v>
                </c:pt>
                <c:pt idx="14">
                  <c:v>1000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38B-4CA3-A2B1-1D62AE8F0222}"/>
            </c:ext>
          </c:extLst>
        </c:ser>
        <c:gapWidth val="182"/>
        <c:axId val="99416320"/>
        <c:axId val="100970496"/>
      </c:barChart>
      <c:catAx>
        <c:axId val="99416320"/>
        <c:scaling>
          <c:orientation val="maxMin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t" anchorCtr="0"/>
          <a:lstStyle/>
          <a:p>
            <a:pPr>
              <a:defRPr sz="1800" b="1" i="0" u="none" strike="noStrike" kern="1200" baseline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0970496"/>
        <c:crosses val="autoZero"/>
        <c:auto val="1"/>
        <c:lblAlgn val="ctr"/>
        <c:lblOffset val="100"/>
      </c:catAx>
      <c:valAx>
        <c:axId val="100970496"/>
        <c:scaling>
          <c:orientation val="minMax"/>
        </c:scaling>
        <c:delete val="1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ysDot"/>
              <a:round/>
            </a:ln>
            <a:effectLst/>
          </c:spPr>
        </c:majorGridlines>
        <c:numFmt formatCode="0" sourceLinked="1"/>
        <c:majorTickMark val="none"/>
        <c:tickLblPos val="nextTo"/>
        <c:crossAx val="994163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solidFill>
        <a:schemeClr val="tx1">
          <a:lumMod val="15000"/>
          <a:lumOff val="85000"/>
        </a:schemeClr>
      </a:solidFill>
      <a:prstDash val="sysDot"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35967666435980511"/>
          <c:y val="7.2497009220397896E-2"/>
          <c:w val="0.60774016551961862"/>
          <c:h val="0.72592566236767464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доходы, лей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lt1"/>
              </a:solidFill>
            </a:ln>
            <a:effectLst/>
          </c:spPr>
          <c:dPt>
            <c:idx val="1"/>
            <c:spPr>
              <a:solidFill>
                <a:schemeClr val="accent1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6CF-461C-9B62-50293DFED761}"/>
              </c:ext>
            </c:extLst>
          </c:dPt>
          <c:dPt>
            <c:idx val="2"/>
            <c:spPr>
              <a:solidFill>
                <a:schemeClr val="accent1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26CF-461C-9B62-50293DFED761}"/>
              </c:ext>
            </c:extLst>
          </c:dPt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accent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Аренда земельных участков </c:v>
                </c:pt>
                <c:pt idx="1">
                  <c:v>Плата за градостроительные сертификаты и разрешения на строительство или снос</c:v>
                </c:pt>
                <c:pt idx="2">
                  <c:v>Плата за имущественный наем объектов государственной собственности</c:v>
                </c:pt>
                <c:pt idx="3">
                  <c:v>Поступления от оказания платных услуг</c:v>
                </c:pt>
                <c:pt idx="4">
                  <c:v>Продажа земельных участков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2000000</c:v>
                </c:pt>
                <c:pt idx="1">
                  <c:v>15000</c:v>
                </c:pt>
                <c:pt idx="2">
                  <c:v>425000</c:v>
                </c:pt>
                <c:pt idx="3">
                  <c:v>1430000</c:v>
                </c:pt>
                <c:pt idx="4">
                  <c:v>1000000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307-470A-AE5B-A053DF580992}"/>
            </c:ext>
          </c:extLst>
        </c:ser>
        <c:gapWidth val="100"/>
        <c:axId val="116406912"/>
        <c:axId val="116408704"/>
      </c:barChart>
      <c:catAx>
        <c:axId val="116406912"/>
        <c:scaling>
          <c:orientation val="minMax"/>
        </c:scaling>
        <c:axPos val="l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6408704"/>
        <c:crosses val="autoZero"/>
        <c:auto val="1"/>
        <c:lblAlgn val="ctr"/>
        <c:lblOffset val="100"/>
      </c:catAx>
      <c:valAx>
        <c:axId val="116408704"/>
        <c:scaling>
          <c:orientation val="minMax"/>
        </c:scaling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ysDot"/>
              <a:round/>
            </a:ln>
            <a:effectLst/>
          </c:spPr>
        </c:majorGridlines>
        <c:numFmt formatCode="0" sourceLinked="1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6406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48235760862048777"/>
          <c:y val="2.3844922935001137E-3"/>
          <c:w val="0.47279722028397375"/>
          <c:h val="0.97840951301650392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noFill/>
            </a:ln>
            <a:effectLst/>
          </c:spPr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Sheet1!$A$2:$A$10</c:f>
              <c:strCache>
                <c:ptCount val="9"/>
                <c:pt idx="0">
                  <c:v>Резервный фонд</c:v>
                </c:pt>
                <c:pt idx="1">
                  <c:v>Государственные услуги общего назначения</c:v>
                </c:pt>
                <c:pt idx="2">
                  <c:v>Национальная оборона</c:v>
                </c:pt>
                <c:pt idx="3">
                  <c:v>Поддержка развития малых и средних предприятий</c:v>
                </c:pt>
                <c:pt idx="4">
                  <c:v>Дорожное хозяйство</c:v>
                </c:pt>
                <c:pt idx="5">
                  <c:v>Жилищно-коммунальное хозяйство</c:v>
                </c:pt>
                <c:pt idx="6">
                  <c:v>Культура, спорт, молодежь, культы и отдых</c:v>
                </c:pt>
                <c:pt idx="7">
                  <c:v>Образование</c:v>
                </c:pt>
                <c:pt idx="8">
                  <c:v>Социальная защита</c:v>
                </c:pt>
              </c:strCache>
            </c:strRef>
          </c:cat>
          <c:val>
            <c:numRef>
              <c:f>Sheet1!$B$2:$B$10</c:f>
              <c:numCache>
                <c:formatCode>0</c:formatCode>
                <c:ptCount val="9"/>
                <c:pt idx="0">
                  <c:v>681000</c:v>
                </c:pt>
                <c:pt idx="1">
                  <c:v>22287300</c:v>
                </c:pt>
                <c:pt idx="2">
                  <c:v>5000</c:v>
                </c:pt>
                <c:pt idx="3">
                  <c:v>50000</c:v>
                </c:pt>
                <c:pt idx="4">
                  <c:v>6241900</c:v>
                </c:pt>
                <c:pt idx="5">
                  <c:v>15536000</c:v>
                </c:pt>
                <c:pt idx="6">
                  <c:v>12736600</c:v>
                </c:pt>
                <c:pt idx="7">
                  <c:v>45455900</c:v>
                </c:pt>
                <c:pt idx="8">
                  <c:v>1139600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38B-4CA3-A2B1-1D62AE8F0222}"/>
            </c:ext>
          </c:extLst>
        </c:ser>
        <c:gapWidth val="182"/>
        <c:axId val="116201728"/>
        <c:axId val="116202880"/>
      </c:barChart>
      <c:catAx>
        <c:axId val="116201728"/>
        <c:scaling>
          <c:orientation val="maxMin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t" anchorCtr="0"/>
          <a:lstStyle/>
          <a:p>
            <a:pPr>
              <a:defRPr sz="2000" b="1" i="0" u="none" strike="noStrike" kern="1200" baseline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6202880"/>
        <c:crosses val="autoZero"/>
        <c:auto val="1"/>
        <c:lblAlgn val="ctr"/>
        <c:lblOffset val="100"/>
      </c:catAx>
      <c:valAx>
        <c:axId val="116202880"/>
        <c:scaling>
          <c:orientation val="minMax"/>
        </c:scaling>
        <c:delete val="1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ysDot"/>
              <a:round/>
            </a:ln>
            <a:effectLst/>
          </c:spPr>
        </c:majorGridlines>
        <c:numFmt formatCode="#,##0" sourceLinked="0"/>
        <c:majorTickMark val="none"/>
        <c:tickLblPos val="nextTo"/>
        <c:crossAx val="116201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BB0A9D-FDF7-431C-B875-7EAF220E58DD}" type="datetimeFigureOut">
              <a:rPr lang="en-US" smtClean="0"/>
              <a:pPr/>
              <a:t>11/28/2024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63D9C2-6D2F-4C67-92F0-25FD30CD89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369453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CE793-0A31-431A-8D9D-4FF457359B95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73100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CE793-0A31-431A-8D9D-4FF457359B95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259881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3D9C2-6D2F-4C67-92F0-25FD30CD8992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382960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BA2CF9D-D04E-4B55-8738-A56A88D329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268619D7-4919-4B32-8D09-D9AC507E97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CBCDD42-5898-4F24-9109-3A49CE4945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7779C-6DBE-46A5-A19B-77F1FDB919BE}" type="datetimeFigureOut">
              <a:rPr lang="en-US" smtClean="0"/>
              <a:pPr/>
              <a:t>11/28/2024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25C82D1-63F0-4FF7-BFB6-C28117916B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850C274-231B-4B5F-9441-D3EC091F31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23987-2D08-4734-B0D6-BE67B57A07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55259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8DAA66C-A1EA-4F5B-B3B1-3EC0C0FD20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E8F38293-8E08-4C26-83C3-274D91E438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9173519-B90E-4BDE-9F56-67B6CC1DCF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7779C-6DBE-46A5-A19B-77F1FDB919BE}" type="datetimeFigureOut">
              <a:rPr lang="en-US" smtClean="0"/>
              <a:pPr/>
              <a:t>11/28/2024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222F1BC-3CED-443B-B113-F3E3CB13ED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2C9249F-AE28-4842-8E5B-BF68BCCDE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23987-2D08-4734-B0D6-BE67B57A07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83796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74363A6F-FA84-4914-BC3A-4A8539DF9D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A3635CB1-0578-4F48-9C65-280BCA4F86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DAA33F7-8FCC-4B5E-8465-E494F9DDB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7779C-6DBE-46A5-A19B-77F1FDB919BE}" type="datetimeFigureOut">
              <a:rPr lang="en-US" smtClean="0"/>
              <a:pPr/>
              <a:t>11/28/2024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61F4F88-95FD-495C-8CF7-99DD5488A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2065C6D-A596-46D8-BF62-9194BFDEC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23987-2D08-4734-B0D6-BE67B57A07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79708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21506F4-A535-4687-A001-491CD0E47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F01A778-C2D9-46EA-B3C7-C88A28A335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4E9218D-A78E-4220-86CF-2854EA6E5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7779C-6DBE-46A5-A19B-77F1FDB919BE}" type="datetimeFigureOut">
              <a:rPr lang="en-US" smtClean="0"/>
              <a:pPr/>
              <a:t>11/28/2024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785C3D3-02A9-4616-A1C9-68EF803DB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D107B65-E59A-4115-851E-27B980C040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23987-2D08-4734-B0D6-BE67B57A070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7">
            <a:extLst>
              <a:ext uri="{FF2B5EF4-FFF2-40B4-BE49-F238E27FC236}">
                <a16:creationId xmlns="" xmlns:a16="http://schemas.microsoft.com/office/drawing/2014/main" id="{6CFF9E5E-CB5C-7447-A717-3EE5D216F4C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502553"/>
            <a:ext cx="971776" cy="29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="" xmlns:a16="http://schemas.microsoft.com/office/drawing/2014/main" id="{7B2B9DE4-0515-5190-6E63-94E30CBD7B3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464" y="6450012"/>
            <a:ext cx="739097" cy="369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42812382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C9DC6A4-F916-4610-9631-749EC79C4E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034836E5-118A-4216-BDA9-D498B1BA7E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77D3C28-B025-4C76-86A2-5521503B45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7779C-6DBE-46A5-A19B-77F1FDB919BE}" type="datetimeFigureOut">
              <a:rPr lang="en-US" smtClean="0"/>
              <a:pPr/>
              <a:t>11/28/2024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86C1958-7F02-4471-976A-549D12DD4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7A4A923-D007-472E-91B2-4F2D473642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23987-2D08-4734-B0D6-BE67B57A07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74686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3FB3F86-4498-4B63-BDCF-A08BBC8832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C850F9B-5682-4BCB-BE3F-4D3E20A1F8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4916F7C6-A770-4664-A0A0-3EED4F1888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3B241A4A-8385-450C-BD7A-1F819B3D8A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7779C-6DBE-46A5-A19B-77F1FDB919BE}" type="datetimeFigureOut">
              <a:rPr lang="en-US" smtClean="0"/>
              <a:pPr/>
              <a:t>11/28/2024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EC58428-C59D-4BE1-AE12-B71EFEF30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824D7DA5-C80D-45AD-94A9-D695B0882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23987-2D08-4734-B0D6-BE67B57A07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426824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8848646-8084-4132-A843-2B072E685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0D77F30C-E281-4854-971A-BB69EC6A3B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BB3E7465-7A48-49F8-B7E4-6C9628F13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E7E1DF5C-6990-4D63-A584-7E8D6F0143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0470CD24-6463-4E9A-B48A-3021CEEF15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63FA86FE-4E30-433B-9A26-06781CB1F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7779C-6DBE-46A5-A19B-77F1FDB919BE}" type="datetimeFigureOut">
              <a:rPr lang="en-US" smtClean="0"/>
              <a:pPr/>
              <a:t>11/28/2024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D4771B2E-0FBC-44B9-BFEB-996153FF2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3B90B5F1-4D80-445B-AE30-71700D784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23987-2D08-4734-B0D6-BE67B57A07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10377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3A60C8B-B948-46D0-9C47-2492B52D0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ABAF005D-20F3-420F-9B9F-7F0B9AA3FC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7779C-6DBE-46A5-A19B-77F1FDB919BE}" type="datetimeFigureOut">
              <a:rPr lang="en-US" smtClean="0"/>
              <a:pPr/>
              <a:t>11/28/2024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A4B835B7-DB06-4D28-B360-59487D2C25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95A97A21-9FB5-4A49-A0E6-EB83DAC0D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23987-2D08-4734-B0D6-BE67B57A07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780127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EFBA67BB-4F71-4D68-ADC6-3998280BF5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7779C-6DBE-46A5-A19B-77F1FDB919BE}" type="datetimeFigureOut">
              <a:rPr lang="en-US" smtClean="0"/>
              <a:pPr/>
              <a:t>11/28/2024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CB2982CA-FE7B-4C2A-AFA8-60B1D091F6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124A10CA-2233-4EC0-85CF-6FB24F4DDA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23987-2D08-4734-B0D6-BE67B57A07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626936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745EF82-86C2-4ECF-8A0A-ABB783F55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FBA1E4D-6C9C-4B75-B917-A3803E4E9B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B410DDD8-5A6F-4DF6-83B4-8771C7A482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DAF5AFBE-BDA6-4B4E-87C7-8CDF6962B6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7779C-6DBE-46A5-A19B-77F1FDB919BE}" type="datetimeFigureOut">
              <a:rPr lang="en-US" smtClean="0"/>
              <a:pPr/>
              <a:t>11/28/2024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F1B7F9D3-0256-42B1-84E4-D183A2C176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F82902A8-D6C0-4BFD-AFA4-6EAE53CE5D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23987-2D08-4734-B0D6-BE67B57A07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96342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02EF696-35E0-40D6-BB38-E9CA8144C2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E48F72A4-8C16-4975-BEF9-68B77DCD25A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09E35C7D-94FF-4E4F-B12E-02249928FD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ED6A2010-BEFE-40A1-B2C4-52EFB96ADF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7779C-6DBE-46A5-A19B-77F1FDB919BE}" type="datetimeFigureOut">
              <a:rPr lang="en-US" smtClean="0"/>
              <a:pPr/>
              <a:t>11/28/2024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6271C896-FDD4-462F-9FB6-0F5740F7D4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4A87A050-55EF-4E0D-B630-0B381132C4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23987-2D08-4734-B0D6-BE67B57A07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94618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E63937D8-401F-40DE-88B0-631BEA7887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D603EA7-0EAA-4882-AA82-7AD7AFC964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FF59982-2C5B-4B71-9E11-4C93E57392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07779C-6DBE-46A5-A19B-77F1FDB919BE}" type="datetimeFigureOut">
              <a:rPr lang="en-US" smtClean="0"/>
              <a:pPr/>
              <a:t>11/28/2024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D650BDA-6CB2-4DD5-AD0F-E0E99C3203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D77A5D8-6099-47D1-AA80-ED8F3DAB9E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923987-2D08-4734-B0D6-BE67B57A07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01018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>
            <a:extLst>
              <a:ext uri="{FF2B5EF4-FFF2-40B4-BE49-F238E27FC236}">
                <a16:creationId xmlns="" xmlns:a16="http://schemas.microsoft.com/office/drawing/2014/main" id="{8411B73D-C868-75EE-FC17-8DD66784CE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6096000"/>
            <a:ext cx="1577975" cy="47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6">
            <a:extLst>
              <a:ext uri="{FF2B5EF4-FFF2-40B4-BE49-F238E27FC236}">
                <a16:creationId xmlns="" xmlns:a16="http://schemas.microsoft.com/office/drawing/2014/main" id="{AA4E8F80-33B4-E7D9-7421-DC763F111D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525" y="6032500"/>
            <a:ext cx="120015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TextBox 3">
            <a:extLst>
              <a:ext uri="{FF2B5EF4-FFF2-40B4-BE49-F238E27FC236}">
                <a16:creationId xmlns="" xmlns:a16="http://schemas.microsoft.com/office/drawing/2014/main" id="{F0BBD041-A054-DF05-FF66-FBE148E444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488" y="108446"/>
            <a:ext cx="1186497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o-RO" sz="4400" b="1" dirty="0" err="1">
                <a:solidFill>
                  <a:srgbClr val="203864"/>
                </a:solidFill>
              </a:rPr>
              <a:t>Примэрия</a:t>
            </a:r>
            <a:r>
              <a:rPr lang="ru-RU" altLang="ro-RO" sz="4400" b="1" dirty="0">
                <a:solidFill>
                  <a:srgbClr val="203864"/>
                </a:solidFill>
              </a:rPr>
              <a:t> </a:t>
            </a:r>
            <a:r>
              <a:rPr lang="ru-RU" altLang="ro-RO" sz="4400" b="1" dirty="0" smtClean="0">
                <a:solidFill>
                  <a:srgbClr val="203864"/>
                </a:solidFill>
              </a:rPr>
              <a:t>мун. Чадыр-Лунга</a:t>
            </a:r>
            <a:endParaRPr lang="en-US" altLang="ro-RO" sz="4400" b="1" dirty="0">
              <a:solidFill>
                <a:srgbClr val="203864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CBF64B2D-D9B4-0812-A323-B2DEF9AFCDDA}"/>
              </a:ext>
            </a:extLst>
          </p:cNvPr>
          <p:cNvSpPr/>
          <p:nvPr/>
        </p:nvSpPr>
        <p:spPr>
          <a:xfrm>
            <a:off x="163513" y="1168400"/>
            <a:ext cx="11864975" cy="37592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55" name="TextBox 10">
            <a:extLst>
              <a:ext uri="{FF2B5EF4-FFF2-40B4-BE49-F238E27FC236}">
                <a16:creationId xmlns="" xmlns:a16="http://schemas.microsoft.com/office/drawing/2014/main" id="{59442B22-A8A3-B7D0-0659-6AB4CA544A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0655" y="1401763"/>
            <a:ext cx="10208029" cy="307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o-RO" sz="5400" dirty="0">
                <a:solidFill>
                  <a:schemeClr val="bg1"/>
                </a:solidFill>
                <a:latin typeface="Arial Black" panose="020B0A04020102020204" pitchFamily="34" charset="0"/>
              </a:rPr>
              <a:t>Публичные слушания по </a:t>
            </a:r>
            <a:r>
              <a:rPr lang="ru-RU" altLang="ro-RO" sz="5400" dirty="0">
                <a:solidFill>
                  <a:schemeClr val="accent2"/>
                </a:solidFill>
                <a:latin typeface="Arial Black"/>
                <a:ea typeface="+mj-ea"/>
                <a:cs typeface="+mj-cs"/>
              </a:rPr>
              <a:t>БЮДЖЕТУ</a:t>
            </a:r>
            <a:endParaRPr lang="ro-RO" altLang="ro-RO" sz="5400" dirty="0">
              <a:solidFill>
                <a:schemeClr val="accent2"/>
              </a:solidFill>
              <a:latin typeface="Arial Black"/>
              <a:ea typeface="+mj-ea"/>
              <a:cs typeface="+mj-cs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o-RO" sz="3200" b="1" dirty="0">
                <a:solidFill>
                  <a:schemeClr val="bg1"/>
                </a:solidFill>
                <a:latin typeface="Arial Black" panose="020B0A04020102020204" pitchFamily="34" charset="0"/>
              </a:rPr>
              <a:t>на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o-RO" altLang="ro-RO" sz="5400" dirty="0">
                <a:solidFill>
                  <a:schemeClr val="accent2"/>
                </a:solidFill>
                <a:latin typeface="Arial Black"/>
                <a:ea typeface="+mj-ea"/>
                <a:cs typeface="+mj-cs"/>
              </a:rPr>
              <a:t>20</a:t>
            </a:r>
            <a:r>
              <a:rPr lang="en-US" altLang="ro-RO" sz="5400" dirty="0">
                <a:solidFill>
                  <a:schemeClr val="accent2"/>
                </a:solidFill>
                <a:latin typeface="Arial Black"/>
                <a:ea typeface="+mj-ea"/>
                <a:cs typeface="+mj-cs"/>
              </a:rPr>
              <a:t>2</a:t>
            </a:r>
            <a:r>
              <a:rPr lang="ro-RO" altLang="ro-RO" sz="5400" dirty="0">
                <a:solidFill>
                  <a:schemeClr val="accent2"/>
                </a:solidFill>
                <a:latin typeface="Arial Black"/>
                <a:ea typeface="+mj-ea"/>
                <a:cs typeface="+mj-cs"/>
              </a:rPr>
              <a:t>5</a:t>
            </a:r>
            <a:r>
              <a:rPr lang="ru-RU" altLang="ro-RO" sz="54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altLang="ro-RO" sz="5400" dirty="0">
                <a:solidFill>
                  <a:schemeClr val="accent2"/>
                </a:solidFill>
                <a:latin typeface="Arial Black"/>
                <a:ea typeface="+mj-ea"/>
                <a:cs typeface="+mj-cs"/>
              </a:rPr>
              <a:t>год</a:t>
            </a:r>
            <a:endParaRPr lang="en-US" altLang="ro-RO" sz="4800" dirty="0">
              <a:solidFill>
                <a:schemeClr val="accent2"/>
              </a:solidFill>
              <a:latin typeface="Arial Black"/>
              <a:ea typeface="+mj-ea"/>
              <a:cs typeface="+mj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0E2BE14E-003B-E612-9EF2-6E2B9F1C40CC}"/>
              </a:ext>
            </a:extLst>
          </p:cNvPr>
          <p:cNvSpPr txBox="1"/>
          <p:nvPr/>
        </p:nvSpPr>
        <p:spPr>
          <a:xfrm>
            <a:off x="186446" y="5177388"/>
            <a:ext cx="32010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Мероприятие организованно при поддержке программы </a:t>
            </a:r>
            <a:r>
              <a:rPr lang="ro-RO" dirty="0"/>
              <a:t>Comunitatea Mea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>
            <a:extLst>
              <a:ext uri="{FF2B5EF4-FFF2-40B4-BE49-F238E27FC236}">
                <a16:creationId xmlns="" xmlns:a16="http://schemas.microsoft.com/office/drawing/2014/main" id="{A6B8BD75-419C-4059-ADDC-344568E10469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3210257782"/>
              </p:ext>
            </p:extLst>
          </p:nvPr>
        </p:nvGraphicFramePr>
        <p:xfrm>
          <a:off x="482895" y="1729408"/>
          <a:ext cx="11226210" cy="48968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C54E498C-FDB0-498B-9B7A-958ED7F27669}"/>
              </a:ext>
            </a:extLst>
          </p:cNvPr>
          <p:cNvSpPr/>
          <p:nvPr/>
        </p:nvSpPr>
        <p:spPr>
          <a:xfrm>
            <a:off x="0" y="1"/>
            <a:ext cx="12192000" cy="108307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="" xmlns:a16="http://schemas.microsoft.com/office/drawing/2014/main" id="{1B3DB754-843E-4EEF-91D5-504E007586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327" y="231721"/>
            <a:ext cx="11885345" cy="736847"/>
          </a:xfrm>
        </p:spPr>
        <p:txBody>
          <a:bodyPr anchor="t">
            <a:norm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Откуда деньги</a:t>
            </a:r>
            <a:r>
              <a:rPr lang="ro-RO" dirty="0">
                <a:solidFill>
                  <a:schemeClr val="bg1"/>
                </a:solidFill>
                <a:latin typeface="Arial Black" panose="020B0A04020102020204" pitchFamily="34" charset="0"/>
              </a:rPr>
              <a:t>?</a:t>
            </a:r>
            <a:endParaRPr 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70A2FC4A-104F-4692-8055-65E9FD372B91}"/>
              </a:ext>
            </a:extLst>
          </p:cNvPr>
          <p:cNvSpPr txBox="1"/>
          <p:nvPr/>
        </p:nvSpPr>
        <p:spPr>
          <a:xfrm>
            <a:off x="362878" y="1083077"/>
            <a:ext cx="11829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2"/>
                </a:solidFill>
              </a:rPr>
              <a:t>Структура собственных доходов</a:t>
            </a:r>
            <a:r>
              <a:rPr lang="ro-RO" sz="3600" b="1" dirty="0">
                <a:solidFill>
                  <a:schemeClr val="accent2"/>
                </a:solidFill>
              </a:rPr>
              <a:t>: </a:t>
            </a:r>
            <a:r>
              <a:rPr lang="ro-RO" sz="3600" b="1" dirty="0" smtClean="0">
                <a:solidFill>
                  <a:schemeClr val="accent2"/>
                </a:solidFill>
              </a:rPr>
              <a:t>1</a:t>
            </a:r>
            <a:r>
              <a:rPr lang="ru-RU" sz="3600" b="1" dirty="0" smtClean="0">
                <a:solidFill>
                  <a:schemeClr val="accent2"/>
                </a:solidFill>
              </a:rPr>
              <a:t>3</a:t>
            </a:r>
            <a:r>
              <a:rPr lang="ro-RO" sz="3600" b="1" dirty="0" smtClean="0">
                <a:solidFill>
                  <a:schemeClr val="accent2"/>
                </a:solidFill>
              </a:rPr>
              <a:t> </a:t>
            </a:r>
            <a:r>
              <a:rPr lang="ru-RU" sz="3600" b="1" dirty="0" smtClean="0">
                <a:solidFill>
                  <a:schemeClr val="accent2"/>
                </a:solidFill>
              </a:rPr>
              <a:t>282</a:t>
            </a:r>
            <a:r>
              <a:rPr lang="ro-RO" sz="3600" b="1" dirty="0" smtClean="0">
                <a:solidFill>
                  <a:schemeClr val="accent2"/>
                </a:solidFill>
              </a:rPr>
              <a:t> </a:t>
            </a:r>
            <a:r>
              <a:rPr lang="ro-RO" sz="3600" b="1" dirty="0">
                <a:solidFill>
                  <a:schemeClr val="accent2"/>
                </a:solidFill>
              </a:rPr>
              <a:t>800 </a:t>
            </a:r>
            <a:r>
              <a:rPr lang="ru-RU" sz="3600" b="1" dirty="0">
                <a:solidFill>
                  <a:schemeClr val="accent2"/>
                </a:solidFill>
              </a:rPr>
              <a:t>лей</a:t>
            </a:r>
            <a:r>
              <a:rPr lang="ro-RO" sz="3600" b="1" dirty="0">
                <a:solidFill>
                  <a:schemeClr val="accent2"/>
                </a:solidFill>
              </a:rPr>
              <a:t> </a:t>
            </a:r>
            <a:endParaRPr lang="en-US" sz="36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521975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="" xmlns:a16="http://schemas.microsoft.com/office/drawing/2014/main" id="{010927AE-0541-45BA-A3A4-221DD3FA8D5B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177372559"/>
              </p:ext>
            </p:extLst>
          </p:nvPr>
        </p:nvGraphicFramePr>
        <p:xfrm>
          <a:off x="209550" y="1764145"/>
          <a:ext cx="11829122" cy="47013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AC92A5F1-1832-4146-B002-D7CA02CC1B22}"/>
              </a:ext>
            </a:extLst>
          </p:cNvPr>
          <p:cNvSpPr/>
          <p:nvPr/>
        </p:nvSpPr>
        <p:spPr>
          <a:xfrm>
            <a:off x="0" y="0"/>
            <a:ext cx="12192000" cy="108307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962ED55F-F75B-4280-A5CA-3D51FA1B4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327" y="231720"/>
            <a:ext cx="11885345" cy="736847"/>
          </a:xfrm>
        </p:spPr>
        <p:txBody>
          <a:bodyPr anchor="t">
            <a:norm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Откуда деньги</a:t>
            </a:r>
            <a:r>
              <a:rPr lang="ro-RO" dirty="0">
                <a:solidFill>
                  <a:schemeClr val="bg1"/>
                </a:solidFill>
                <a:latin typeface="Arial Black" panose="020B0A04020102020204" pitchFamily="34" charset="0"/>
              </a:rPr>
              <a:t>?</a:t>
            </a:r>
            <a:endParaRPr 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0A5E45DA-56BF-6A36-27EA-0C6E1FCE2E07}"/>
              </a:ext>
            </a:extLst>
          </p:cNvPr>
          <p:cNvSpPr txBox="1"/>
          <p:nvPr/>
        </p:nvSpPr>
        <p:spPr>
          <a:xfrm>
            <a:off x="209550" y="1128405"/>
            <a:ext cx="11829122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ru-RU" sz="2800" b="1" dirty="0">
                <a:solidFill>
                  <a:schemeClr val="accent2"/>
                </a:solidFill>
              </a:rPr>
              <a:t>Планируемые поступления от местных </a:t>
            </a:r>
            <a:r>
              <a:rPr lang="ru-RU" sz="2800" b="1" dirty="0" smtClean="0">
                <a:solidFill>
                  <a:schemeClr val="accent2"/>
                </a:solidFill>
              </a:rPr>
              <a:t>налогов и сборов</a:t>
            </a:r>
            <a:r>
              <a:rPr lang="ro-RO" sz="2800" b="1" dirty="0" smtClean="0">
                <a:solidFill>
                  <a:schemeClr val="accent2"/>
                </a:solidFill>
              </a:rPr>
              <a:t>: </a:t>
            </a:r>
            <a:r>
              <a:rPr lang="ru-RU" sz="2800" b="1" dirty="0" smtClean="0">
                <a:solidFill>
                  <a:schemeClr val="accent2"/>
                </a:solidFill>
              </a:rPr>
              <a:t>9 412</a:t>
            </a:r>
            <a:r>
              <a:rPr lang="ro-RO" sz="2800" b="1" dirty="0" smtClean="0">
                <a:solidFill>
                  <a:schemeClr val="accent2"/>
                </a:solidFill>
              </a:rPr>
              <a:t> </a:t>
            </a:r>
            <a:r>
              <a:rPr lang="ru-RU" sz="2800" b="1" dirty="0" smtClean="0">
                <a:solidFill>
                  <a:schemeClr val="accent2"/>
                </a:solidFill>
              </a:rPr>
              <a:t>8</a:t>
            </a:r>
            <a:r>
              <a:rPr lang="ro-RO" sz="2800" b="1" dirty="0" smtClean="0">
                <a:solidFill>
                  <a:schemeClr val="accent2"/>
                </a:solidFill>
              </a:rPr>
              <a:t>00 </a:t>
            </a:r>
            <a:r>
              <a:rPr lang="ru-RU" sz="2800" b="1" dirty="0">
                <a:solidFill>
                  <a:schemeClr val="accent2"/>
                </a:solidFill>
              </a:rPr>
              <a:t>лей</a:t>
            </a:r>
            <a:endParaRPr lang="ro-RO" sz="2800" b="1" dirty="0">
              <a:solidFill>
                <a:schemeClr val="accent2"/>
              </a:solidFill>
              <a:cs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692237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>
            <a:extLst>
              <a:ext uri="{FF2B5EF4-FFF2-40B4-BE49-F238E27FC236}">
                <a16:creationId xmlns="" xmlns:a16="http://schemas.microsoft.com/office/drawing/2014/main" id="{A6B8BD75-419C-4059-ADDC-344568E10469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2875408513"/>
              </p:ext>
            </p:extLst>
          </p:nvPr>
        </p:nvGraphicFramePr>
        <p:xfrm>
          <a:off x="209550" y="1651625"/>
          <a:ext cx="11698432" cy="49746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C54E498C-FDB0-498B-9B7A-958ED7F27669}"/>
              </a:ext>
            </a:extLst>
          </p:cNvPr>
          <p:cNvSpPr/>
          <p:nvPr/>
        </p:nvSpPr>
        <p:spPr>
          <a:xfrm>
            <a:off x="0" y="1"/>
            <a:ext cx="12192000" cy="108307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="" xmlns:a16="http://schemas.microsoft.com/office/drawing/2014/main" id="{1B3DB754-843E-4EEF-91D5-504E007586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327" y="231721"/>
            <a:ext cx="11885345" cy="736847"/>
          </a:xfrm>
        </p:spPr>
        <p:txBody>
          <a:bodyPr anchor="t">
            <a:norm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Откуда деньги</a:t>
            </a:r>
            <a:r>
              <a:rPr lang="ro-RO" dirty="0">
                <a:solidFill>
                  <a:schemeClr val="bg1"/>
                </a:solidFill>
                <a:latin typeface="Arial Black" panose="020B0A04020102020204" pitchFamily="34" charset="0"/>
              </a:rPr>
              <a:t>?</a:t>
            </a:r>
            <a:endParaRPr 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70A2FC4A-104F-4692-8055-65E9FD372B91}"/>
              </a:ext>
            </a:extLst>
          </p:cNvPr>
          <p:cNvSpPr txBox="1"/>
          <p:nvPr/>
        </p:nvSpPr>
        <p:spPr>
          <a:xfrm>
            <a:off x="209550" y="1128405"/>
            <a:ext cx="11829122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ru-RU" sz="2800" b="1" dirty="0">
                <a:solidFill>
                  <a:schemeClr val="accent2"/>
                </a:solidFill>
              </a:rPr>
              <a:t>Доходы из управления объектами публичной собственности</a:t>
            </a:r>
            <a:endParaRPr lang="ro-RO" sz="2800" b="1" dirty="0">
              <a:solidFill>
                <a:schemeClr val="accent2"/>
              </a:solidFill>
              <a:cs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302831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AC92A5F1-1832-4146-B002-D7CA02CC1B22}"/>
              </a:ext>
            </a:extLst>
          </p:cNvPr>
          <p:cNvSpPr/>
          <p:nvPr/>
        </p:nvSpPr>
        <p:spPr>
          <a:xfrm>
            <a:off x="0" y="0"/>
            <a:ext cx="12192000" cy="108307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962ED55F-F75B-4280-A5CA-3D51FA1B4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327" y="231720"/>
            <a:ext cx="11885345" cy="736847"/>
          </a:xfrm>
        </p:spPr>
        <p:txBody>
          <a:bodyPr anchor="t">
            <a:norm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Бюджет</a:t>
            </a:r>
            <a:r>
              <a:rPr lang="ro-RO" dirty="0">
                <a:solidFill>
                  <a:schemeClr val="bg1"/>
                </a:solidFill>
                <a:latin typeface="Arial Black"/>
              </a:rPr>
              <a:t> 2025</a:t>
            </a:r>
            <a:endParaRPr lang="en-US" dirty="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D682AC05-45B6-436E-BAA5-6EC4980AAE9E}"/>
              </a:ext>
            </a:extLst>
          </p:cNvPr>
          <p:cNvSpPr txBox="1"/>
          <p:nvPr/>
        </p:nvSpPr>
        <p:spPr>
          <a:xfrm>
            <a:off x="3713775" y="2741392"/>
            <a:ext cx="476444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Расходы</a:t>
            </a:r>
            <a:endParaRPr kumimoji="0" lang="ro-RO" sz="72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o-RO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(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на что тратим деньги</a:t>
            </a:r>
            <a:r>
              <a:rPr kumimoji="0" lang="ro-RO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)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865677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="" xmlns:a16="http://schemas.microsoft.com/office/drawing/2014/main" id="{010927AE-0541-45BA-A3A4-221DD3FA8D5B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1143385619"/>
              </p:ext>
            </p:extLst>
          </p:nvPr>
        </p:nvGraphicFramePr>
        <p:xfrm>
          <a:off x="209550" y="1083075"/>
          <a:ext cx="11829122" cy="52900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AC92A5F1-1832-4146-B002-D7CA02CC1B22}"/>
              </a:ext>
            </a:extLst>
          </p:cNvPr>
          <p:cNvSpPr/>
          <p:nvPr/>
        </p:nvSpPr>
        <p:spPr>
          <a:xfrm>
            <a:off x="0" y="0"/>
            <a:ext cx="12192000" cy="108307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962ED55F-F75B-4280-A5CA-3D51FA1B4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327" y="231720"/>
            <a:ext cx="11885345" cy="736847"/>
          </a:xfrm>
        </p:spPr>
        <p:txBody>
          <a:bodyPr anchor="t">
            <a:norm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На что тратим деньги</a:t>
            </a:r>
            <a:r>
              <a:rPr lang="ro-RO" dirty="0">
                <a:solidFill>
                  <a:schemeClr val="bg1"/>
                </a:solidFill>
                <a:latin typeface="Arial Black" panose="020B0A04020102020204" pitchFamily="34" charset="0"/>
              </a:rPr>
              <a:t>?</a:t>
            </a:r>
            <a:endParaRPr 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370191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AC92A5F1-1832-4146-B002-D7CA02CC1B22}"/>
              </a:ext>
            </a:extLst>
          </p:cNvPr>
          <p:cNvSpPr/>
          <p:nvPr/>
        </p:nvSpPr>
        <p:spPr>
          <a:xfrm>
            <a:off x="0" y="0"/>
            <a:ext cx="12192000" cy="108307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962ED55F-F75B-4280-A5CA-3D51FA1B4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327" y="231720"/>
            <a:ext cx="11885345" cy="736847"/>
          </a:xfrm>
        </p:spPr>
        <p:txBody>
          <a:bodyPr anchor="t">
            <a:norm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На что тратим деньги</a:t>
            </a:r>
            <a:r>
              <a:rPr lang="ro-RO" dirty="0">
                <a:solidFill>
                  <a:schemeClr val="bg1"/>
                </a:solidFill>
                <a:latin typeface="Arial Black" panose="020B0A04020102020204" pitchFamily="34" charset="0"/>
              </a:rPr>
              <a:t>?</a:t>
            </a:r>
            <a:endParaRPr 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7C7778F-3DD4-4BFD-A605-6868364E5708}"/>
              </a:ext>
            </a:extLst>
          </p:cNvPr>
          <p:cNvSpPr txBox="1"/>
          <p:nvPr/>
        </p:nvSpPr>
        <p:spPr>
          <a:xfrm>
            <a:off x="181438" y="963286"/>
            <a:ext cx="118291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/>
                </a:solidFill>
              </a:rPr>
              <a:t>Деятельность местных исполнительных органов и вспомогательные услуги</a:t>
            </a:r>
            <a:endParaRPr lang="ru-RU" sz="2400" b="1" dirty="0">
              <a:solidFill>
                <a:schemeClr val="accent2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2957FDB9-2CD0-427A-AA92-2FD2E4A83429}"/>
              </a:ext>
            </a:extLst>
          </p:cNvPr>
          <p:cNvSpPr txBox="1"/>
          <p:nvPr/>
        </p:nvSpPr>
        <p:spPr>
          <a:xfrm>
            <a:off x="2923711" y="1743526"/>
            <a:ext cx="6400800" cy="70788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2</a:t>
            </a:r>
            <a:r>
              <a:rPr lang="ro-RO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2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287</a:t>
            </a:r>
            <a:r>
              <a:rPr lang="ro-RO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3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00</a:t>
            </a:r>
            <a:r>
              <a:rPr lang="ro-RO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o-RO" sz="4000" dirty="0">
                <a:solidFill>
                  <a:schemeClr val="accent1">
                    <a:lumMod val="50000"/>
                  </a:schemeClr>
                </a:solidFill>
                <a:latin typeface="Arial Black"/>
              </a:rPr>
              <a:t>lei</a:t>
            </a:r>
            <a:endParaRPr lang="en-US" sz="4000" dirty="0">
              <a:solidFill>
                <a:schemeClr val="accent1">
                  <a:lumMod val="50000"/>
                </a:schemeClr>
              </a:solidFill>
              <a:latin typeface="Arial Black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="" xmlns:a16="http://schemas.microsoft.com/office/drawing/2014/main" id="{343AF717-D243-50F0-1BC2-C22D1F007500}"/>
              </a:ext>
            </a:extLst>
          </p:cNvPr>
          <p:cNvCxnSpPr>
            <a:cxnSpLocks/>
          </p:cNvCxnSpPr>
          <p:nvPr/>
        </p:nvCxnSpPr>
        <p:spPr>
          <a:xfrm>
            <a:off x="3616396" y="2917400"/>
            <a:ext cx="20029" cy="1168899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="" xmlns:a16="http://schemas.microsoft.com/office/drawing/2014/main" id="{3274BC49-3BA1-A6CD-9980-85DCDACDC6A8}"/>
              </a:ext>
            </a:extLst>
          </p:cNvPr>
          <p:cNvCxnSpPr>
            <a:cxnSpLocks/>
          </p:cNvCxnSpPr>
          <p:nvPr/>
        </p:nvCxnSpPr>
        <p:spPr>
          <a:xfrm>
            <a:off x="995078" y="2966610"/>
            <a:ext cx="0" cy="760412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="" xmlns:a16="http://schemas.microsoft.com/office/drawing/2014/main" id="{2D936D68-C4F0-BFA5-CEB7-003017E6023E}"/>
              </a:ext>
            </a:extLst>
          </p:cNvPr>
          <p:cNvCxnSpPr>
            <a:cxnSpLocks/>
            <a:endCxn id="21" idx="0"/>
          </p:cNvCxnSpPr>
          <p:nvPr/>
        </p:nvCxnSpPr>
        <p:spPr>
          <a:xfrm>
            <a:off x="8710288" y="2906284"/>
            <a:ext cx="22932" cy="1044736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="" xmlns:a16="http://schemas.microsoft.com/office/drawing/2014/main" id="{19399CFD-34DD-1006-91C8-C1DABBB16AA4}"/>
              </a:ext>
            </a:extLst>
          </p:cNvPr>
          <p:cNvCxnSpPr>
            <a:cxnSpLocks/>
          </p:cNvCxnSpPr>
          <p:nvPr/>
        </p:nvCxnSpPr>
        <p:spPr>
          <a:xfrm flipV="1">
            <a:off x="995078" y="2895172"/>
            <a:ext cx="9872947" cy="51451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0EE265C7-05A4-9066-9C2D-F989D1D55D90}"/>
              </a:ext>
            </a:extLst>
          </p:cNvPr>
          <p:cNvSpPr txBox="1"/>
          <p:nvPr/>
        </p:nvSpPr>
        <p:spPr>
          <a:xfrm>
            <a:off x="-49893" y="3693404"/>
            <a:ext cx="232996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Arial" charset="0"/>
              </a:rPr>
              <a:t>Заработная плата</a:t>
            </a:r>
          </a:p>
          <a:p>
            <a:pPr algn="ctr" eaLnBrk="1" hangingPunct="1">
              <a:defRPr/>
            </a:pPr>
            <a:r>
              <a:rPr lang="ro-RO" sz="24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Arial" charset="0"/>
              </a:rPr>
              <a:t> </a:t>
            </a:r>
            <a:endParaRPr lang="en-US" sz="2400" b="1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  <a:cs typeface="Arial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758CE096-CAEE-55E2-8273-BF99E3D71062}"/>
              </a:ext>
            </a:extLst>
          </p:cNvPr>
          <p:cNvSpPr txBox="1"/>
          <p:nvPr/>
        </p:nvSpPr>
        <p:spPr>
          <a:xfrm>
            <a:off x="4443097" y="3658669"/>
            <a:ext cx="316068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Arial" charset="0"/>
              </a:rPr>
              <a:t>Покупка</a:t>
            </a:r>
            <a:r>
              <a:rPr lang="ro-RO" sz="24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Arial" charset="0"/>
              </a:rPr>
              <a:t>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Arial" charset="0"/>
              </a:rPr>
              <a:t>и</a:t>
            </a:r>
            <a:r>
              <a:rPr lang="ro-RO" sz="24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Arial" charset="0"/>
              </a:rPr>
              <a:t> </a:t>
            </a:r>
          </a:p>
          <a:p>
            <a:pPr algn="ctr" eaLnBrk="1" hangingPunct="1"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Arial" charset="0"/>
              </a:rPr>
              <a:t>ремонт</a:t>
            </a:r>
            <a:endParaRPr lang="ro-RO" sz="2400" b="1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  <a:cs typeface="Arial" charset="0"/>
            </a:endParaRPr>
          </a:p>
          <a:p>
            <a:pPr algn="ctr" eaLnBrk="1" hangingPunct="1"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Arial" charset="0"/>
              </a:rPr>
              <a:t>основных средств </a:t>
            </a:r>
            <a:endParaRPr lang="en-US" sz="2400" b="1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  <a:cs typeface="Arial" charset="0"/>
            </a:endParaRPr>
          </a:p>
        </p:txBody>
      </p:sp>
      <p:sp>
        <p:nvSpPr>
          <p:cNvPr id="21" name="TextBox 22">
            <a:extLst>
              <a:ext uri="{FF2B5EF4-FFF2-40B4-BE49-F238E27FC236}">
                <a16:creationId xmlns="" xmlns:a16="http://schemas.microsoft.com/office/drawing/2014/main" id="{997634DE-B09B-5ECE-FBA1-2A27ADB43C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3777" y="3951020"/>
            <a:ext cx="225888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203864"/>
                </a:solidFill>
                <a:latin typeface="Arial Black" panose="020B0A04020102020204" pitchFamily="34" charset="0"/>
              </a:rPr>
              <a:t>Покупка</a:t>
            </a:r>
            <a:r>
              <a:rPr lang="ro-RO" altLang="ru-RU" sz="2400" b="1" dirty="0">
                <a:solidFill>
                  <a:srgbClr val="203864"/>
                </a:solidFill>
                <a:latin typeface="Arial Black" panose="020B0A04020102020204" pitchFamily="34" charset="0"/>
              </a:rPr>
              <a:t> </a:t>
            </a:r>
            <a:r>
              <a:rPr lang="ru-RU" altLang="ru-RU" sz="2400" b="1" dirty="0">
                <a:solidFill>
                  <a:srgbClr val="203864"/>
                </a:solidFill>
                <a:latin typeface="Arial Black" panose="020B0A04020102020204" pitchFamily="34" charset="0"/>
              </a:rPr>
              <a:t>товаров</a:t>
            </a:r>
            <a:r>
              <a:rPr lang="ro-RO" altLang="ru-RU" sz="2400" b="1" dirty="0">
                <a:solidFill>
                  <a:srgbClr val="203864"/>
                </a:solidFill>
                <a:latin typeface="Arial Black" panose="020B0A04020102020204" pitchFamily="34" charset="0"/>
              </a:rPr>
              <a:t> </a:t>
            </a:r>
            <a:r>
              <a:rPr lang="ru-RU" altLang="ru-RU" sz="2400" b="1" dirty="0">
                <a:solidFill>
                  <a:srgbClr val="203864"/>
                </a:solidFill>
                <a:latin typeface="Arial Black" panose="020B0A04020102020204" pitchFamily="34" charset="0"/>
              </a:rPr>
              <a:t>и материалов </a:t>
            </a:r>
            <a:endParaRPr lang="en-US" altLang="ru-RU" sz="2400" b="1" dirty="0">
              <a:solidFill>
                <a:srgbClr val="203864"/>
              </a:solidFill>
              <a:latin typeface="Arial Black" panose="020B0A040201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FD556C30-C042-F656-72D4-4B278D7314A2}"/>
              </a:ext>
            </a:extLst>
          </p:cNvPr>
          <p:cNvSpPr txBox="1"/>
          <p:nvPr/>
        </p:nvSpPr>
        <p:spPr>
          <a:xfrm>
            <a:off x="55678" y="5228329"/>
            <a:ext cx="1897062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Arial" charset="0"/>
              </a:rPr>
              <a:t>8 556 200</a:t>
            </a:r>
            <a:endParaRPr lang="ro-RO" sz="24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  <a:cs typeface="Arial" charset="0"/>
            </a:endParaRPr>
          </a:p>
          <a:p>
            <a:pPr algn="ctr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лей</a:t>
            </a:r>
            <a:endParaRPr lang="en-US" sz="24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273F84B3-3456-659B-0C9F-A509EFD41554}"/>
              </a:ext>
            </a:extLst>
          </p:cNvPr>
          <p:cNvSpPr txBox="1"/>
          <p:nvPr/>
        </p:nvSpPr>
        <p:spPr>
          <a:xfrm>
            <a:off x="2185771" y="5224225"/>
            <a:ext cx="2143125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Arial" charset="0"/>
              </a:rPr>
              <a:t>1 372 800</a:t>
            </a:r>
            <a:endParaRPr lang="ro-RO" sz="24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  <a:cs typeface="Arial" charset="0"/>
            </a:endParaRPr>
          </a:p>
          <a:p>
            <a:pPr algn="ctr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лей</a:t>
            </a:r>
            <a:endParaRPr lang="en-US" sz="24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5B3CF7A3-D95E-1D1B-B9F9-297A26AF8593}"/>
              </a:ext>
            </a:extLst>
          </p:cNvPr>
          <p:cNvSpPr txBox="1"/>
          <p:nvPr/>
        </p:nvSpPr>
        <p:spPr>
          <a:xfrm>
            <a:off x="7920728" y="5198943"/>
            <a:ext cx="1828800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Arial" charset="0"/>
              </a:rPr>
              <a:t>612 000</a:t>
            </a:r>
            <a:endParaRPr lang="ro-RO" sz="24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  <a:cs typeface="Arial" charset="0"/>
            </a:endParaRPr>
          </a:p>
          <a:p>
            <a:pPr algn="ctr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лей</a:t>
            </a:r>
            <a:endParaRPr lang="en-US" sz="24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cxnSp>
        <p:nvCxnSpPr>
          <p:cNvPr id="27" name="Straight Connector 11">
            <a:extLst>
              <a:ext uri="{FF2B5EF4-FFF2-40B4-BE49-F238E27FC236}">
                <a16:creationId xmlns="" xmlns:a16="http://schemas.microsoft.com/office/drawing/2014/main" id="{98F076E4-4688-1585-90A9-82FB226CFF84}"/>
              </a:ext>
            </a:extLst>
          </p:cNvPr>
          <p:cNvCxnSpPr>
            <a:cxnSpLocks/>
          </p:cNvCxnSpPr>
          <p:nvPr/>
        </p:nvCxnSpPr>
        <p:spPr>
          <a:xfrm>
            <a:off x="10882313" y="2904697"/>
            <a:ext cx="0" cy="804862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2ED99BB6-9546-17C4-15B8-B0EC18F22AFF}"/>
              </a:ext>
            </a:extLst>
          </p:cNvPr>
          <p:cNvSpPr txBox="1"/>
          <p:nvPr/>
        </p:nvSpPr>
        <p:spPr>
          <a:xfrm>
            <a:off x="4855831" y="5221399"/>
            <a:ext cx="2335213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Arial" charset="0"/>
              </a:rPr>
              <a:t>1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Arial" charset="0"/>
              </a:rPr>
              <a:t>0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Arial" charset="0"/>
              </a:rPr>
              <a:t> 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Arial" charset="0"/>
              </a:rPr>
              <a:t>287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Arial" charset="0"/>
              </a:rPr>
              <a:t>000</a:t>
            </a:r>
            <a:endParaRPr lang="ro-RO" sz="24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  <a:cs typeface="Arial" charset="0"/>
            </a:endParaRPr>
          </a:p>
          <a:p>
            <a:pPr algn="ctr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лей</a:t>
            </a:r>
            <a:endParaRPr lang="en-US" sz="24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9" name="Прямоугольник 13">
            <a:extLst>
              <a:ext uri="{FF2B5EF4-FFF2-40B4-BE49-F238E27FC236}">
                <a16:creationId xmlns="" xmlns:a16="http://schemas.microsoft.com/office/drawing/2014/main" id="{FA60A13D-EE37-91B4-474A-28640FB56DA5}"/>
              </a:ext>
            </a:extLst>
          </p:cNvPr>
          <p:cNvSpPr/>
          <p:nvPr/>
        </p:nvSpPr>
        <p:spPr>
          <a:xfrm>
            <a:off x="1986617" y="4135687"/>
            <a:ext cx="29838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Arial" charset="0"/>
              </a:rPr>
              <a:t>Коммунальные услуги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="" xmlns:a16="http://schemas.microsoft.com/office/drawing/2014/main" id="{B63EE2B7-48FF-C5DD-34BF-F2B0778C0041}"/>
              </a:ext>
            </a:extLst>
          </p:cNvPr>
          <p:cNvCxnSpPr>
            <a:cxnSpLocks/>
          </p:cNvCxnSpPr>
          <p:nvPr/>
        </p:nvCxnSpPr>
        <p:spPr>
          <a:xfrm>
            <a:off x="5996781" y="2329099"/>
            <a:ext cx="0" cy="61117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22">
            <a:extLst>
              <a:ext uri="{FF2B5EF4-FFF2-40B4-BE49-F238E27FC236}">
                <a16:creationId xmlns="" xmlns:a16="http://schemas.microsoft.com/office/drawing/2014/main" id="{9D9B6AF2-BF8F-668D-4712-59C4202BCB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49522" y="3670801"/>
            <a:ext cx="20891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203864"/>
                </a:solidFill>
                <a:latin typeface="Arial Black" panose="020B0A04020102020204" pitchFamily="34" charset="0"/>
              </a:rPr>
              <a:t>Другие расходы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69771828-ACE9-1F8E-857D-F04E9C8091FD}"/>
              </a:ext>
            </a:extLst>
          </p:cNvPr>
          <p:cNvSpPr txBox="1"/>
          <p:nvPr/>
        </p:nvSpPr>
        <p:spPr>
          <a:xfrm>
            <a:off x="10137395" y="5164688"/>
            <a:ext cx="1828800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Arial" charset="0"/>
              </a:rPr>
              <a:t>1 4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Arial" charset="0"/>
              </a:rPr>
              <a:t>5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Arial" charset="0"/>
              </a:rPr>
              <a:t>9 300</a:t>
            </a:r>
            <a:endParaRPr lang="ro-RO" sz="24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  <a:cs typeface="Arial" charset="0"/>
            </a:endParaRPr>
          </a:p>
          <a:p>
            <a:pPr algn="ctr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лей</a:t>
            </a:r>
            <a:endParaRPr lang="en-US" sz="24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cxnSp>
        <p:nvCxnSpPr>
          <p:cNvPr id="38" name="Straight Connector 37">
            <a:extLst>
              <a:ext uri="{FF2B5EF4-FFF2-40B4-BE49-F238E27FC236}">
                <a16:creationId xmlns="" xmlns:a16="http://schemas.microsoft.com/office/drawing/2014/main" id="{64E5A269-EED3-0CA0-AF3C-FBA11DB4A058}"/>
              </a:ext>
            </a:extLst>
          </p:cNvPr>
          <p:cNvCxnSpPr>
            <a:cxnSpLocks/>
          </p:cNvCxnSpPr>
          <p:nvPr/>
        </p:nvCxnSpPr>
        <p:spPr>
          <a:xfrm>
            <a:off x="5996781" y="2940269"/>
            <a:ext cx="0" cy="803275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peech Bubble: Rectangle 2">
            <a:extLst>
              <a:ext uri="{FF2B5EF4-FFF2-40B4-BE49-F238E27FC236}">
                <a16:creationId xmlns="" xmlns:a16="http://schemas.microsoft.com/office/drawing/2014/main" id="{0D2C418D-FCE4-B228-60A7-24E724CB2FD1}"/>
              </a:ext>
            </a:extLst>
          </p:cNvPr>
          <p:cNvSpPr/>
          <p:nvPr/>
        </p:nvSpPr>
        <p:spPr>
          <a:xfrm>
            <a:off x="9697611" y="1703906"/>
            <a:ext cx="2479652" cy="904597"/>
          </a:xfrm>
          <a:prstGeom prst="wedgeRectCallou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0F657E98-9CE5-3523-2DC5-CCDA17445C9F}"/>
              </a:ext>
            </a:extLst>
          </p:cNvPr>
          <p:cNvSpPr txBox="1"/>
          <p:nvPr/>
        </p:nvSpPr>
        <p:spPr>
          <a:xfrm>
            <a:off x="9697610" y="1770211"/>
            <a:ext cx="24791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23 </a:t>
            </a:r>
            <a:r>
              <a:rPr lang="ru-RU" sz="2800" b="1" dirty="0" smtClean="0">
                <a:solidFill>
                  <a:schemeClr val="bg1"/>
                </a:solidFill>
              </a:rPr>
              <a:t>советника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E73C6CFE-7FE7-4846-9D04-90C4F5DE1A46}"/>
              </a:ext>
            </a:extLst>
          </p:cNvPr>
          <p:cNvSpPr txBox="1"/>
          <p:nvPr/>
        </p:nvSpPr>
        <p:spPr>
          <a:xfrm>
            <a:off x="566530" y="1924173"/>
            <a:ext cx="21468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3200" b="1" dirty="0">
                <a:solidFill>
                  <a:schemeClr val="bg1"/>
                </a:solidFill>
              </a:rPr>
              <a:t>xx </a:t>
            </a:r>
            <a:r>
              <a:rPr lang="ru-RU" sz="2600" b="1" dirty="0">
                <a:solidFill>
                  <a:schemeClr val="bg1"/>
                </a:solidFill>
              </a:rPr>
              <a:t>служащих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13" name="Speech Bubble: Rectangle 12">
            <a:extLst>
              <a:ext uri="{FF2B5EF4-FFF2-40B4-BE49-F238E27FC236}">
                <a16:creationId xmlns="" xmlns:a16="http://schemas.microsoft.com/office/drawing/2014/main" id="{FA7F049F-A6BF-F2B3-ED6D-1491BE2942DB}"/>
              </a:ext>
            </a:extLst>
          </p:cNvPr>
          <p:cNvSpPr/>
          <p:nvPr/>
        </p:nvSpPr>
        <p:spPr>
          <a:xfrm>
            <a:off x="102143" y="1784485"/>
            <a:ext cx="2329961" cy="904597"/>
          </a:xfrm>
          <a:prstGeom prst="wedgeRectCallou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211ECE87-5D5A-9D0A-69B6-6D86F62CCE1A}"/>
              </a:ext>
            </a:extLst>
          </p:cNvPr>
          <p:cNvSpPr txBox="1"/>
          <p:nvPr/>
        </p:nvSpPr>
        <p:spPr>
          <a:xfrm>
            <a:off x="240211" y="1877339"/>
            <a:ext cx="214685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 smtClean="0">
                <a:solidFill>
                  <a:schemeClr val="bg1"/>
                </a:solidFill>
              </a:rPr>
              <a:t>54 служащих</a:t>
            </a:r>
            <a:endParaRPr lang="en-US" sz="2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401131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AC92A5F1-1832-4146-B002-D7CA02CC1B22}"/>
              </a:ext>
            </a:extLst>
          </p:cNvPr>
          <p:cNvSpPr/>
          <p:nvPr/>
        </p:nvSpPr>
        <p:spPr>
          <a:xfrm>
            <a:off x="0" y="0"/>
            <a:ext cx="12192000" cy="108307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962ED55F-F75B-4280-A5CA-3D51FA1B4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327" y="231720"/>
            <a:ext cx="11885345" cy="736847"/>
          </a:xfrm>
        </p:spPr>
        <p:txBody>
          <a:bodyPr anchor="t">
            <a:norm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На что тратим деньги</a:t>
            </a:r>
            <a:r>
              <a:rPr lang="ro-RO" dirty="0">
                <a:solidFill>
                  <a:schemeClr val="bg1"/>
                </a:solidFill>
                <a:latin typeface="Arial Black" panose="020B0A04020102020204" pitchFamily="34" charset="0"/>
              </a:rPr>
              <a:t>?</a:t>
            </a:r>
            <a:endParaRPr 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7C7778F-3DD4-4BFD-A605-6868364E5708}"/>
              </a:ext>
            </a:extLst>
          </p:cNvPr>
          <p:cNvSpPr txBox="1"/>
          <p:nvPr/>
        </p:nvSpPr>
        <p:spPr>
          <a:xfrm>
            <a:off x="209550" y="1128405"/>
            <a:ext cx="11829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/>
                </a:solidFill>
              </a:rPr>
              <a:t>Детские сады</a:t>
            </a:r>
            <a:endParaRPr lang="ru-RU" sz="3600" b="1" dirty="0">
              <a:solidFill>
                <a:schemeClr val="accent2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2957FDB9-2CD0-427A-AA92-2FD2E4A83429}"/>
              </a:ext>
            </a:extLst>
          </p:cNvPr>
          <p:cNvSpPr txBox="1"/>
          <p:nvPr/>
        </p:nvSpPr>
        <p:spPr>
          <a:xfrm>
            <a:off x="2923711" y="1743526"/>
            <a:ext cx="6400800" cy="70788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45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217</a:t>
            </a:r>
            <a:r>
              <a:rPr lang="ro-RO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4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00</a:t>
            </a:r>
            <a:r>
              <a:rPr lang="ro-RO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o-RO" sz="4000" dirty="0">
                <a:solidFill>
                  <a:schemeClr val="accent1">
                    <a:lumMod val="50000"/>
                  </a:schemeClr>
                </a:solidFill>
                <a:latin typeface="Arial Black"/>
              </a:rPr>
              <a:t>lei</a:t>
            </a:r>
            <a:endParaRPr lang="en-US" sz="4000" dirty="0">
              <a:solidFill>
                <a:schemeClr val="accent1">
                  <a:lumMod val="50000"/>
                </a:schemeClr>
              </a:solidFill>
              <a:latin typeface="Arial Black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="" xmlns:a16="http://schemas.microsoft.com/office/drawing/2014/main" id="{343AF717-D243-50F0-1BC2-C22D1F007500}"/>
              </a:ext>
            </a:extLst>
          </p:cNvPr>
          <p:cNvCxnSpPr>
            <a:cxnSpLocks/>
          </p:cNvCxnSpPr>
          <p:nvPr/>
        </p:nvCxnSpPr>
        <p:spPr>
          <a:xfrm flipH="1">
            <a:off x="3930086" y="2917400"/>
            <a:ext cx="6350" cy="80010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="" xmlns:a16="http://schemas.microsoft.com/office/drawing/2014/main" id="{3274BC49-3BA1-A6CD-9980-85DCDACDC6A8}"/>
              </a:ext>
            </a:extLst>
          </p:cNvPr>
          <p:cNvCxnSpPr>
            <a:cxnSpLocks/>
          </p:cNvCxnSpPr>
          <p:nvPr/>
        </p:nvCxnSpPr>
        <p:spPr>
          <a:xfrm>
            <a:off x="995078" y="2943750"/>
            <a:ext cx="0" cy="760412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="" xmlns:a16="http://schemas.microsoft.com/office/drawing/2014/main" id="{2D936D68-C4F0-BFA5-CEB7-003017E6023E}"/>
              </a:ext>
            </a:extLst>
          </p:cNvPr>
          <p:cNvCxnSpPr>
            <a:cxnSpLocks/>
          </p:cNvCxnSpPr>
          <p:nvPr/>
        </p:nvCxnSpPr>
        <p:spPr>
          <a:xfrm>
            <a:off x="8710288" y="2906284"/>
            <a:ext cx="0" cy="803275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="" xmlns:a16="http://schemas.microsoft.com/office/drawing/2014/main" id="{19399CFD-34DD-1006-91C8-C1DABBB16AA4}"/>
              </a:ext>
            </a:extLst>
          </p:cNvPr>
          <p:cNvCxnSpPr>
            <a:cxnSpLocks/>
          </p:cNvCxnSpPr>
          <p:nvPr/>
        </p:nvCxnSpPr>
        <p:spPr>
          <a:xfrm flipV="1">
            <a:off x="995078" y="2895172"/>
            <a:ext cx="9872947" cy="51451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0EE265C7-05A4-9066-9C2D-F989D1D55D90}"/>
              </a:ext>
            </a:extLst>
          </p:cNvPr>
          <p:cNvSpPr txBox="1"/>
          <p:nvPr/>
        </p:nvSpPr>
        <p:spPr>
          <a:xfrm>
            <a:off x="19136" y="3786757"/>
            <a:ext cx="226578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Arial" charset="0"/>
              </a:rPr>
              <a:t>Заработная плата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758CE096-CAEE-55E2-8273-BF99E3D71062}"/>
              </a:ext>
            </a:extLst>
          </p:cNvPr>
          <p:cNvSpPr txBox="1"/>
          <p:nvPr/>
        </p:nvSpPr>
        <p:spPr>
          <a:xfrm>
            <a:off x="4918507" y="3769685"/>
            <a:ext cx="2922588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Arial" charset="0"/>
              </a:rPr>
              <a:t>Покупка и </a:t>
            </a:r>
          </a:p>
          <a:p>
            <a:pPr algn="ctr" eaLnBrk="1" hangingPunct="1"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Arial" charset="0"/>
              </a:rPr>
              <a:t>ремонт</a:t>
            </a:r>
          </a:p>
          <a:p>
            <a:pPr algn="ctr" eaLnBrk="1" hangingPunct="1"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Arial" charset="0"/>
              </a:rPr>
              <a:t>основных средств</a:t>
            </a:r>
            <a:endParaRPr lang="en-US" sz="2400" b="1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  <a:cs typeface="Arial" charset="0"/>
            </a:endParaRPr>
          </a:p>
        </p:txBody>
      </p:sp>
      <p:sp>
        <p:nvSpPr>
          <p:cNvPr id="21" name="TextBox 22">
            <a:extLst>
              <a:ext uri="{FF2B5EF4-FFF2-40B4-BE49-F238E27FC236}">
                <a16:creationId xmlns="" xmlns:a16="http://schemas.microsoft.com/office/drawing/2014/main" id="{997634DE-B09B-5ECE-FBA1-2A27ADB43C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8027" y="3786757"/>
            <a:ext cx="239229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203864"/>
                </a:solidFill>
                <a:latin typeface="Arial Black" panose="020B0A04020102020204" pitchFamily="34" charset="0"/>
              </a:rPr>
              <a:t>Покупка товаров и материалов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FD556C30-C042-F656-72D4-4B278D7314A2}"/>
              </a:ext>
            </a:extLst>
          </p:cNvPr>
          <p:cNvSpPr txBox="1"/>
          <p:nvPr/>
        </p:nvSpPr>
        <p:spPr>
          <a:xfrm>
            <a:off x="3259" y="5318200"/>
            <a:ext cx="204420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Arial" charset="0"/>
              </a:rPr>
              <a:t>34 389 500</a:t>
            </a:r>
            <a:endParaRPr lang="ro-RO" sz="24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  <a:cs typeface="Arial" charset="0"/>
            </a:endParaRPr>
          </a:p>
          <a:p>
            <a:pPr algn="ctr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лей</a:t>
            </a:r>
            <a:endParaRPr lang="en-US" sz="24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273F84B3-3456-659B-0C9F-A509EFD41554}"/>
              </a:ext>
            </a:extLst>
          </p:cNvPr>
          <p:cNvSpPr txBox="1"/>
          <p:nvPr/>
        </p:nvSpPr>
        <p:spPr>
          <a:xfrm>
            <a:off x="2741318" y="5315848"/>
            <a:ext cx="2143125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Arial" charset="0"/>
              </a:rPr>
              <a:t>3 857 900</a:t>
            </a:r>
            <a:endParaRPr lang="ro-RO" sz="24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  <a:cs typeface="Arial" charset="0"/>
            </a:endParaRPr>
          </a:p>
          <a:p>
            <a:pPr algn="ctr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лей</a:t>
            </a:r>
            <a:endParaRPr lang="en-US" sz="24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5B3CF7A3-D95E-1D1B-B9F9-297A26AF8593}"/>
              </a:ext>
            </a:extLst>
          </p:cNvPr>
          <p:cNvSpPr txBox="1"/>
          <p:nvPr/>
        </p:nvSpPr>
        <p:spPr>
          <a:xfrm>
            <a:off x="7875159" y="5318200"/>
            <a:ext cx="1828800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Arial" charset="0"/>
              </a:rPr>
              <a:t>6 276 500</a:t>
            </a:r>
            <a:endParaRPr lang="ro-RO" sz="24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  <a:cs typeface="Arial" charset="0"/>
            </a:endParaRPr>
          </a:p>
          <a:p>
            <a:pPr algn="ctr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лей</a:t>
            </a:r>
            <a:endParaRPr lang="en-US" sz="24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cxnSp>
        <p:nvCxnSpPr>
          <p:cNvPr id="27" name="Straight Connector 11">
            <a:extLst>
              <a:ext uri="{FF2B5EF4-FFF2-40B4-BE49-F238E27FC236}">
                <a16:creationId xmlns="" xmlns:a16="http://schemas.microsoft.com/office/drawing/2014/main" id="{98F076E4-4688-1585-90A9-82FB226CFF84}"/>
              </a:ext>
            </a:extLst>
          </p:cNvPr>
          <p:cNvCxnSpPr>
            <a:cxnSpLocks/>
          </p:cNvCxnSpPr>
          <p:nvPr/>
        </p:nvCxnSpPr>
        <p:spPr>
          <a:xfrm>
            <a:off x="10882313" y="2870407"/>
            <a:ext cx="0" cy="804862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2ED99BB6-9546-17C4-15B8-B0EC18F22AFF}"/>
              </a:ext>
            </a:extLst>
          </p:cNvPr>
          <p:cNvSpPr txBox="1"/>
          <p:nvPr/>
        </p:nvSpPr>
        <p:spPr>
          <a:xfrm>
            <a:off x="5275386" y="5239713"/>
            <a:ext cx="2335213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Arial" charset="0"/>
              </a:rPr>
              <a:t>77 000</a:t>
            </a:r>
            <a:endParaRPr lang="ro-RO" sz="24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  <a:cs typeface="Arial" charset="0"/>
            </a:endParaRPr>
          </a:p>
          <a:p>
            <a:pPr algn="ctr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лей</a:t>
            </a:r>
            <a:endParaRPr lang="en-US" sz="24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9" name="Прямоугольник 13">
            <a:extLst>
              <a:ext uri="{FF2B5EF4-FFF2-40B4-BE49-F238E27FC236}">
                <a16:creationId xmlns="" xmlns:a16="http://schemas.microsoft.com/office/drawing/2014/main" id="{FA60A13D-EE37-91B4-474A-28640FB56DA5}"/>
              </a:ext>
            </a:extLst>
          </p:cNvPr>
          <p:cNvSpPr/>
          <p:nvPr/>
        </p:nvSpPr>
        <p:spPr>
          <a:xfrm>
            <a:off x="2526212" y="3784405"/>
            <a:ext cx="29225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Arial" charset="0"/>
              </a:rPr>
              <a:t>Коммунальные услуги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="" xmlns:a16="http://schemas.microsoft.com/office/drawing/2014/main" id="{B63EE2B7-48FF-C5DD-34BF-F2B0778C0041}"/>
              </a:ext>
            </a:extLst>
          </p:cNvPr>
          <p:cNvCxnSpPr>
            <a:cxnSpLocks/>
          </p:cNvCxnSpPr>
          <p:nvPr/>
        </p:nvCxnSpPr>
        <p:spPr>
          <a:xfrm>
            <a:off x="5996781" y="2329099"/>
            <a:ext cx="0" cy="61117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22">
            <a:extLst>
              <a:ext uri="{FF2B5EF4-FFF2-40B4-BE49-F238E27FC236}">
                <a16:creationId xmlns="" xmlns:a16="http://schemas.microsoft.com/office/drawing/2014/main" id="{9D9B6AF2-BF8F-668D-4712-59C4202BCB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75355" y="3784405"/>
            <a:ext cx="20891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203864"/>
                </a:solidFill>
                <a:latin typeface="Arial Black" panose="020B0A04020102020204" pitchFamily="34" charset="0"/>
              </a:rPr>
              <a:t>Другие расходы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69771828-ACE9-1F8E-857D-F04E9C8091FD}"/>
              </a:ext>
            </a:extLst>
          </p:cNvPr>
          <p:cNvSpPr txBox="1"/>
          <p:nvPr/>
        </p:nvSpPr>
        <p:spPr>
          <a:xfrm>
            <a:off x="10129342" y="5315848"/>
            <a:ext cx="1828800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Arial" charset="0"/>
              </a:rPr>
              <a:t>616 500</a:t>
            </a:r>
            <a:endParaRPr lang="ro-RO" sz="24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  <a:cs typeface="Arial" charset="0"/>
            </a:endParaRPr>
          </a:p>
          <a:p>
            <a:pPr algn="ctr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лей</a:t>
            </a:r>
            <a:endParaRPr lang="en-US" sz="24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cxnSp>
        <p:nvCxnSpPr>
          <p:cNvPr id="38" name="Straight Connector 37">
            <a:extLst>
              <a:ext uri="{FF2B5EF4-FFF2-40B4-BE49-F238E27FC236}">
                <a16:creationId xmlns="" xmlns:a16="http://schemas.microsoft.com/office/drawing/2014/main" id="{64E5A269-EED3-0CA0-AF3C-FBA11DB4A058}"/>
              </a:ext>
            </a:extLst>
          </p:cNvPr>
          <p:cNvCxnSpPr>
            <a:cxnSpLocks/>
          </p:cNvCxnSpPr>
          <p:nvPr/>
        </p:nvCxnSpPr>
        <p:spPr>
          <a:xfrm>
            <a:off x="6339681" y="2940269"/>
            <a:ext cx="0" cy="803275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peech Bubble: Rectangle 2">
            <a:extLst>
              <a:ext uri="{FF2B5EF4-FFF2-40B4-BE49-F238E27FC236}">
                <a16:creationId xmlns="" xmlns:a16="http://schemas.microsoft.com/office/drawing/2014/main" id="{0D2C418D-FCE4-B228-60A7-24E724CB2FD1}"/>
              </a:ext>
            </a:extLst>
          </p:cNvPr>
          <p:cNvSpPr/>
          <p:nvPr/>
        </p:nvSpPr>
        <p:spPr>
          <a:xfrm>
            <a:off x="9664184" y="1167513"/>
            <a:ext cx="2479652" cy="904597"/>
          </a:xfrm>
          <a:prstGeom prst="wedgeRectCallou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0F657E98-9CE5-3523-2DC5-CCDA17445C9F}"/>
              </a:ext>
            </a:extLst>
          </p:cNvPr>
          <p:cNvSpPr txBox="1"/>
          <p:nvPr/>
        </p:nvSpPr>
        <p:spPr>
          <a:xfrm>
            <a:off x="9818034" y="1087233"/>
            <a:ext cx="24791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52 034</a:t>
            </a:r>
            <a:r>
              <a:rPr lang="ru-RU" sz="3200" b="1" dirty="0" smtClean="0">
                <a:solidFill>
                  <a:schemeClr val="bg1"/>
                </a:solidFill>
              </a:rPr>
              <a:t> </a:t>
            </a:r>
            <a:r>
              <a:rPr lang="ru-RU" sz="2800" b="1" dirty="0">
                <a:solidFill>
                  <a:schemeClr val="bg1"/>
                </a:solidFill>
              </a:rPr>
              <a:t>лей/ год ребенок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E73C6CFE-7FE7-4846-9D04-90C4F5DE1A46}"/>
              </a:ext>
            </a:extLst>
          </p:cNvPr>
          <p:cNvSpPr txBox="1"/>
          <p:nvPr/>
        </p:nvSpPr>
        <p:spPr>
          <a:xfrm>
            <a:off x="566530" y="1924173"/>
            <a:ext cx="21468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3200" b="1" dirty="0">
                <a:solidFill>
                  <a:schemeClr val="bg1"/>
                </a:solidFill>
              </a:rPr>
              <a:t>xx </a:t>
            </a:r>
            <a:r>
              <a:rPr lang="ru-RU" sz="2600" b="1" dirty="0">
                <a:solidFill>
                  <a:schemeClr val="bg1"/>
                </a:solidFill>
              </a:rPr>
              <a:t>служащих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13" name="Speech Bubble: Rectangle 12">
            <a:extLst>
              <a:ext uri="{FF2B5EF4-FFF2-40B4-BE49-F238E27FC236}">
                <a16:creationId xmlns="" xmlns:a16="http://schemas.microsoft.com/office/drawing/2014/main" id="{FA7F049F-A6BF-F2B3-ED6D-1491BE2942DB}"/>
              </a:ext>
            </a:extLst>
          </p:cNvPr>
          <p:cNvSpPr/>
          <p:nvPr/>
        </p:nvSpPr>
        <p:spPr>
          <a:xfrm>
            <a:off x="0" y="1103063"/>
            <a:ext cx="2329961" cy="904597"/>
          </a:xfrm>
          <a:prstGeom prst="wedgeRectCallou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211ECE87-5D5A-9D0A-69B6-6D86F62CCE1A}"/>
              </a:ext>
            </a:extLst>
          </p:cNvPr>
          <p:cNvSpPr txBox="1"/>
          <p:nvPr/>
        </p:nvSpPr>
        <p:spPr>
          <a:xfrm>
            <a:off x="138068" y="1195917"/>
            <a:ext cx="21468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869</a:t>
            </a:r>
            <a:r>
              <a:rPr lang="ro-RO" sz="3200" b="1" dirty="0" smtClean="0">
                <a:solidFill>
                  <a:schemeClr val="bg1"/>
                </a:solidFill>
              </a:rPr>
              <a:t> </a:t>
            </a:r>
            <a:r>
              <a:rPr lang="ru-RU" sz="2600" b="1" dirty="0">
                <a:solidFill>
                  <a:schemeClr val="bg1"/>
                </a:solidFill>
              </a:rPr>
              <a:t>детей</a:t>
            </a:r>
            <a:endParaRPr lang="en-US" sz="2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32789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AC92A5F1-1832-4146-B002-D7CA02CC1B22}"/>
              </a:ext>
            </a:extLst>
          </p:cNvPr>
          <p:cNvSpPr/>
          <p:nvPr/>
        </p:nvSpPr>
        <p:spPr>
          <a:xfrm>
            <a:off x="0" y="0"/>
            <a:ext cx="12192000" cy="108307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962ED55F-F75B-4280-A5CA-3D51FA1B4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327" y="231720"/>
            <a:ext cx="11885345" cy="736847"/>
          </a:xfrm>
        </p:spPr>
        <p:txBody>
          <a:bodyPr anchor="t">
            <a:norm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На что тратим деньги</a:t>
            </a:r>
            <a:r>
              <a:rPr lang="ro-RO" dirty="0">
                <a:solidFill>
                  <a:schemeClr val="bg1"/>
                </a:solidFill>
                <a:latin typeface="Arial Black" panose="020B0A04020102020204" pitchFamily="34" charset="0"/>
              </a:rPr>
              <a:t>?</a:t>
            </a:r>
            <a:endParaRPr 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7C7778F-3DD4-4BFD-A605-6868364E5708}"/>
              </a:ext>
            </a:extLst>
          </p:cNvPr>
          <p:cNvSpPr txBox="1"/>
          <p:nvPr/>
        </p:nvSpPr>
        <p:spPr>
          <a:xfrm>
            <a:off x="209550" y="1128405"/>
            <a:ext cx="11829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/>
                </a:solidFill>
              </a:rPr>
              <a:t>Лагерь</a:t>
            </a:r>
            <a:endParaRPr lang="ru-RU" sz="3600" b="1" dirty="0">
              <a:solidFill>
                <a:schemeClr val="accent2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2957FDB9-2CD0-427A-AA92-2FD2E4A83429}"/>
              </a:ext>
            </a:extLst>
          </p:cNvPr>
          <p:cNvSpPr txBox="1"/>
          <p:nvPr/>
        </p:nvSpPr>
        <p:spPr>
          <a:xfrm>
            <a:off x="2923711" y="1743526"/>
            <a:ext cx="6400800" cy="70788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238</a:t>
            </a:r>
            <a:r>
              <a:rPr lang="ro-RO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5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00</a:t>
            </a:r>
            <a:r>
              <a:rPr lang="ro-RO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o-RO" sz="4000" dirty="0">
                <a:solidFill>
                  <a:schemeClr val="accent1">
                    <a:lumMod val="50000"/>
                  </a:schemeClr>
                </a:solidFill>
                <a:latin typeface="Arial Black"/>
              </a:rPr>
              <a:t>lei</a:t>
            </a:r>
            <a:endParaRPr lang="en-US" sz="4000" dirty="0">
              <a:solidFill>
                <a:schemeClr val="accent1">
                  <a:lumMod val="50000"/>
                </a:schemeClr>
              </a:solidFill>
              <a:latin typeface="Arial Black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="" xmlns:a16="http://schemas.microsoft.com/office/drawing/2014/main" id="{343AF717-D243-50F0-1BC2-C22D1F007500}"/>
              </a:ext>
            </a:extLst>
          </p:cNvPr>
          <p:cNvCxnSpPr>
            <a:cxnSpLocks/>
          </p:cNvCxnSpPr>
          <p:nvPr/>
        </p:nvCxnSpPr>
        <p:spPr>
          <a:xfrm flipH="1">
            <a:off x="3198566" y="2917400"/>
            <a:ext cx="6350" cy="80010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="" xmlns:a16="http://schemas.microsoft.com/office/drawing/2014/main" id="{2D936D68-C4F0-BFA5-CEB7-003017E6023E}"/>
              </a:ext>
            </a:extLst>
          </p:cNvPr>
          <p:cNvCxnSpPr>
            <a:cxnSpLocks/>
          </p:cNvCxnSpPr>
          <p:nvPr/>
        </p:nvCxnSpPr>
        <p:spPr>
          <a:xfrm>
            <a:off x="8710288" y="2906284"/>
            <a:ext cx="0" cy="803275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="" xmlns:a16="http://schemas.microsoft.com/office/drawing/2014/main" id="{19399CFD-34DD-1006-91C8-C1DABBB16AA4}"/>
              </a:ext>
            </a:extLst>
          </p:cNvPr>
          <p:cNvCxnSpPr>
            <a:cxnSpLocks/>
          </p:cNvCxnSpPr>
          <p:nvPr/>
        </p:nvCxnSpPr>
        <p:spPr>
          <a:xfrm>
            <a:off x="3299791" y="2913131"/>
            <a:ext cx="5410497" cy="18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0EE265C7-05A4-9066-9C2D-F989D1D55D90}"/>
              </a:ext>
            </a:extLst>
          </p:cNvPr>
          <p:cNvSpPr txBox="1"/>
          <p:nvPr/>
        </p:nvSpPr>
        <p:spPr>
          <a:xfrm>
            <a:off x="2209553" y="3717500"/>
            <a:ext cx="197802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Arial" charset="0"/>
              </a:rPr>
              <a:t>Заработная плата</a:t>
            </a:r>
            <a:r>
              <a:rPr lang="ro-RO" sz="20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Arial" charset="0"/>
              </a:rPr>
              <a:t> 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  <a:cs typeface="Arial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273F84B3-3456-659B-0C9F-A509EFD41554}"/>
              </a:ext>
            </a:extLst>
          </p:cNvPr>
          <p:cNvSpPr txBox="1"/>
          <p:nvPr/>
        </p:nvSpPr>
        <p:spPr>
          <a:xfrm>
            <a:off x="2127002" y="4572039"/>
            <a:ext cx="214312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Arial" charset="0"/>
              </a:rPr>
              <a:t>233 000</a:t>
            </a:r>
            <a:endParaRPr lang="ro-RO" sz="2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  <a:cs typeface="Arial" charset="0"/>
            </a:endParaRPr>
          </a:p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лей</a:t>
            </a:r>
            <a:endParaRPr lang="en-US" sz="2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5B3CF7A3-D95E-1D1B-B9F9-297A26AF8593}"/>
              </a:ext>
            </a:extLst>
          </p:cNvPr>
          <p:cNvSpPr txBox="1"/>
          <p:nvPr/>
        </p:nvSpPr>
        <p:spPr>
          <a:xfrm>
            <a:off x="7795887" y="4588385"/>
            <a:ext cx="18288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Arial" charset="0"/>
              </a:rPr>
              <a:t>5 500</a:t>
            </a:r>
            <a:endParaRPr lang="ro-RO" sz="2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  <a:cs typeface="Arial" charset="0"/>
            </a:endParaRPr>
          </a:p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лей</a:t>
            </a:r>
            <a:endParaRPr lang="en-US" sz="2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9" name="Прямоугольник 13">
            <a:extLst>
              <a:ext uri="{FF2B5EF4-FFF2-40B4-BE49-F238E27FC236}">
                <a16:creationId xmlns="" xmlns:a16="http://schemas.microsoft.com/office/drawing/2014/main" id="{FA60A13D-EE37-91B4-474A-28640FB56DA5}"/>
              </a:ext>
            </a:extLst>
          </p:cNvPr>
          <p:cNvSpPr/>
          <p:nvPr/>
        </p:nvSpPr>
        <p:spPr>
          <a:xfrm>
            <a:off x="7458683" y="3753821"/>
            <a:ext cx="250320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Arial" charset="0"/>
              </a:rPr>
              <a:t>Коммунальные услуги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="" xmlns:a16="http://schemas.microsoft.com/office/drawing/2014/main" id="{B63EE2B7-48FF-C5DD-34BF-F2B0778C0041}"/>
              </a:ext>
            </a:extLst>
          </p:cNvPr>
          <p:cNvCxnSpPr>
            <a:cxnSpLocks/>
          </p:cNvCxnSpPr>
          <p:nvPr/>
        </p:nvCxnSpPr>
        <p:spPr>
          <a:xfrm>
            <a:off x="5996781" y="2329099"/>
            <a:ext cx="0" cy="61117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E73C6CFE-7FE7-4846-9D04-90C4F5DE1A46}"/>
              </a:ext>
            </a:extLst>
          </p:cNvPr>
          <p:cNvSpPr txBox="1"/>
          <p:nvPr/>
        </p:nvSpPr>
        <p:spPr>
          <a:xfrm>
            <a:off x="566530" y="1924173"/>
            <a:ext cx="21468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3200" b="1" dirty="0">
                <a:solidFill>
                  <a:schemeClr val="bg1"/>
                </a:solidFill>
              </a:rPr>
              <a:t>xx </a:t>
            </a:r>
            <a:r>
              <a:rPr lang="ru-RU" sz="2600" b="1" dirty="0">
                <a:solidFill>
                  <a:schemeClr val="bg1"/>
                </a:solidFill>
              </a:rPr>
              <a:t>служащих</a:t>
            </a:r>
            <a:endParaRPr lang="en-US" sz="2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16402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AC92A5F1-1832-4146-B002-D7CA02CC1B22}"/>
              </a:ext>
            </a:extLst>
          </p:cNvPr>
          <p:cNvSpPr/>
          <p:nvPr/>
        </p:nvSpPr>
        <p:spPr>
          <a:xfrm>
            <a:off x="0" y="0"/>
            <a:ext cx="12192000" cy="108307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962ED55F-F75B-4280-A5CA-3D51FA1B4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327" y="231720"/>
            <a:ext cx="11885345" cy="736847"/>
          </a:xfrm>
        </p:spPr>
        <p:txBody>
          <a:bodyPr anchor="t">
            <a:norm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На что тратим деньги</a:t>
            </a:r>
            <a:r>
              <a:rPr lang="ro-RO" dirty="0">
                <a:solidFill>
                  <a:schemeClr val="bg1"/>
                </a:solidFill>
                <a:latin typeface="Arial Black" panose="020B0A04020102020204" pitchFamily="34" charset="0"/>
              </a:rPr>
              <a:t>?</a:t>
            </a:r>
            <a:endParaRPr 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2957FDB9-2CD0-427A-AA92-2FD2E4A83429}"/>
              </a:ext>
            </a:extLst>
          </p:cNvPr>
          <p:cNvSpPr txBox="1"/>
          <p:nvPr/>
        </p:nvSpPr>
        <p:spPr>
          <a:xfrm>
            <a:off x="2923711" y="1743526"/>
            <a:ext cx="64008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5 204 000</a:t>
            </a:r>
            <a:r>
              <a:rPr lang="ro-RO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4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лей</a:t>
            </a:r>
            <a:endParaRPr lang="en-US" sz="4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="" xmlns:a16="http://schemas.microsoft.com/office/drawing/2014/main" id="{877C0990-17AF-47A9-9DD3-AF4FE4F9DBB1}"/>
              </a:ext>
            </a:extLst>
          </p:cNvPr>
          <p:cNvCxnSpPr>
            <a:cxnSpLocks/>
          </p:cNvCxnSpPr>
          <p:nvPr/>
        </p:nvCxnSpPr>
        <p:spPr>
          <a:xfrm flipH="1">
            <a:off x="5811078" y="2304785"/>
            <a:ext cx="1" cy="1233897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1C4FCE7C-2040-48B2-B63D-95942C41B628}"/>
              </a:ext>
            </a:extLst>
          </p:cNvPr>
          <p:cNvCxnSpPr>
            <a:cxnSpLocks/>
          </p:cNvCxnSpPr>
          <p:nvPr/>
        </p:nvCxnSpPr>
        <p:spPr>
          <a:xfrm>
            <a:off x="1387462" y="2894640"/>
            <a:ext cx="0" cy="760599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="" xmlns:a16="http://schemas.microsoft.com/office/drawing/2014/main" id="{43159A8E-4642-4211-BE81-E98D7B24820B}"/>
              </a:ext>
            </a:extLst>
          </p:cNvPr>
          <p:cNvCxnSpPr>
            <a:cxnSpLocks/>
          </p:cNvCxnSpPr>
          <p:nvPr/>
        </p:nvCxnSpPr>
        <p:spPr>
          <a:xfrm>
            <a:off x="1387462" y="2894640"/>
            <a:ext cx="9039023" cy="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D682AC05-45B6-436E-BAA5-6EC4980AAE9E}"/>
              </a:ext>
            </a:extLst>
          </p:cNvPr>
          <p:cNvSpPr txBox="1"/>
          <p:nvPr/>
        </p:nvSpPr>
        <p:spPr>
          <a:xfrm>
            <a:off x="209551" y="3766630"/>
            <a:ext cx="28899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Культурные мероприятия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C6ADB4F8-6F31-44F6-AF97-C4ECC6D2D03F}"/>
              </a:ext>
            </a:extLst>
          </p:cNvPr>
          <p:cNvSpPr txBox="1"/>
          <p:nvPr/>
        </p:nvSpPr>
        <p:spPr>
          <a:xfrm>
            <a:off x="4335117" y="3571316"/>
            <a:ext cx="29519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Дом культуры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7305A6BE-D2AC-437A-BD42-7D01A550DD03}"/>
              </a:ext>
            </a:extLst>
          </p:cNvPr>
          <p:cNvSpPr txBox="1"/>
          <p:nvPr/>
        </p:nvSpPr>
        <p:spPr>
          <a:xfrm>
            <a:off x="81846" y="4653611"/>
            <a:ext cx="278564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300 000 </a:t>
            </a:r>
            <a:endParaRPr lang="ro-RO" sz="32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лей</a:t>
            </a:r>
            <a:endParaRPr lang="en-US" sz="32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CB018317-9534-4CC6-B473-CBB745F8E98A}"/>
              </a:ext>
            </a:extLst>
          </p:cNvPr>
          <p:cNvSpPr txBox="1"/>
          <p:nvPr/>
        </p:nvSpPr>
        <p:spPr>
          <a:xfrm>
            <a:off x="4099038" y="4663489"/>
            <a:ext cx="342408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4 367 100</a:t>
            </a:r>
            <a:endParaRPr lang="ro-RO" sz="32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лей</a:t>
            </a:r>
            <a:endParaRPr lang="en-US" sz="32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F7C5CE97-6224-48BB-8EB4-5F7EDE7481E3}"/>
              </a:ext>
            </a:extLst>
          </p:cNvPr>
          <p:cNvSpPr txBox="1"/>
          <p:nvPr/>
        </p:nvSpPr>
        <p:spPr>
          <a:xfrm>
            <a:off x="209550" y="1128405"/>
            <a:ext cx="11829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2"/>
                </a:solidFill>
              </a:rPr>
              <a:t>Культура</a:t>
            </a:r>
            <a:endParaRPr lang="en-US" sz="3600" b="1" dirty="0">
              <a:solidFill>
                <a:schemeClr val="accent2"/>
              </a:solidFill>
            </a:endParaRPr>
          </a:p>
        </p:txBody>
      </p:sp>
      <p:cxnSp>
        <p:nvCxnSpPr>
          <p:cNvPr id="2" name="Straight Connector 11">
            <a:extLst>
              <a:ext uri="{FF2B5EF4-FFF2-40B4-BE49-F238E27FC236}">
                <a16:creationId xmlns="" xmlns:a16="http://schemas.microsoft.com/office/drawing/2014/main" id="{B1CAFEFC-C293-13EA-65AF-DA841EC707C8}"/>
              </a:ext>
            </a:extLst>
          </p:cNvPr>
          <p:cNvCxnSpPr>
            <a:cxnSpLocks/>
          </p:cNvCxnSpPr>
          <p:nvPr/>
        </p:nvCxnSpPr>
        <p:spPr>
          <a:xfrm>
            <a:off x="10426485" y="2906526"/>
            <a:ext cx="0" cy="804656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22">
            <a:extLst>
              <a:ext uri="{FF2B5EF4-FFF2-40B4-BE49-F238E27FC236}">
                <a16:creationId xmlns="" xmlns:a16="http://schemas.microsoft.com/office/drawing/2014/main" id="{E8AA56E9-8202-1D8A-7F3D-42425637A7CC}"/>
              </a:ext>
            </a:extLst>
          </p:cNvPr>
          <p:cNvSpPr txBox="1"/>
          <p:nvPr/>
        </p:nvSpPr>
        <p:spPr>
          <a:xfrm>
            <a:off x="8758732" y="3766630"/>
            <a:ext cx="29519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Музей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TextBox 30">
            <a:extLst>
              <a:ext uri="{FF2B5EF4-FFF2-40B4-BE49-F238E27FC236}">
                <a16:creationId xmlns="" xmlns:a16="http://schemas.microsoft.com/office/drawing/2014/main" id="{A0885520-00FD-ABC2-E54E-A0C7F5387855}"/>
              </a:ext>
            </a:extLst>
          </p:cNvPr>
          <p:cNvSpPr txBox="1"/>
          <p:nvPr/>
        </p:nvSpPr>
        <p:spPr>
          <a:xfrm>
            <a:off x="8522653" y="4695735"/>
            <a:ext cx="342408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536 900</a:t>
            </a:r>
            <a:endParaRPr lang="ro-RO" sz="32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лей</a:t>
            </a:r>
            <a:endParaRPr lang="en-US" sz="32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Speech Bubble: Rectangle 3">
            <a:extLst>
              <a:ext uri="{FF2B5EF4-FFF2-40B4-BE49-F238E27FC236}">
                <a16:creationId xmlns="" xmlns:a16="http://schemas.microsoft.com/office/drawing/2014/main" id="{69D0BED8-293E-7223-3EE9-93B1586F6ACE}"/>
              </a:ext>
            </a:extLst>
          </p:cNvPr>
          <p:cNvSpPr/>
          <p:nvPr/>
        </p:nvSpPr>
        <p:spPr>
          <a:xfrm>
            <a:off x="0" y="1103063"/>
            <a:ext cx="2867489" cy="904597"/>
          </a:xfrm>
          <a:prstGeom prst="wedgeRectCallou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C1E7D9F9-5AED-B5DC-1330-38CDE4143254}"/>
              </a:ext>
            </a:extLst>
          </p:cNvPr>
          <p:cNvSpPr txBox="1"/>
          <p:nvPr/>
        </p:nvSpPr>
        <p:spPr>
          <a:xfrm>
            <a:off x="138068" y="1195917"/>
            <a:ext cx="27856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37</a:t>
            </a:r>
            <a:r>
              <a:rPr lang="ro-RO" sz="3200" b="1" dirty="0" smtClean="0">
                <a:solidFill>
                  <a:schemeClr val="bg1"/>
                </a:solidFill>
              </a:rPr>
              <a:t> </a:t>
            </a:r>
            <a:r>
              <a:rPr lang="ru-RU" sz="2600" b="1" dirty="0">
                <a:solidFill>
                  <a:schemeClr val="bg1"/>
                </a:solidFill>
              </a:rPr>
              <a:t>сотрудников</a:t>
            </a:r>
            <a:endParaRPr lang="en-US" sz="2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033440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9207D439-1F0C-E690-E61F-CE202FB992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7A61A0AB-44BB-F201-540A-16227D862791}"/>
              </a:ext>
            </a:extLst>
          </p:cNvPr>
          <p:cNvSpPr/>
          <p:nvPr/>
        </p:nvSpPr>
        <p:spPr>
          <a:xfrm>
            <a:off x="0" y="0"/>
            <a:ext cx="12192000" cy="108307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2D342FDD-7AB7-4577-9302-09F6C33BFF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327" y="231720"/>
            <a:ext cx="11885345" cy="736847"/>
          </a:xfrm>
        </p:spPr>
        <p:txBody>
          <a:bodyPr anchor="t">
            <a:norm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На что тратим деньги</a:t>
            </a:r>
            <a:r>
              <a:rPr lang="ro-RO" dirty="0">
                <a:solidFill>
                  <a:schemeClr val="bg1"/>
                </a:solidFill>
                <a:latin typeface="Arial Black" panose="020B0A04020102020204" pitchFamily="34" charset="0"/>
              </a:rPr>
              <a:t>?</a:t>
            </a:r>
            <a:endParaRPr 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996347FE-C48C-885A-67A0-596965DD8B07}"/>
              </a:ext>
            </a:extLst>
          </p:cNvPr>
          <p:cNvSpPr txBox="1"/>
          <p:nvPr/>
        </p:nvSpPr>
        <p:spPr>
          <a:xfrm>
            <a:off x="1062991" y="2196823"/>
            <a:ext cx="441239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4 367 100</a:t>
            </a:r>
            <a:r>
              <a:rPr lang="ro-RO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4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лей</a:t>
            </a:r>
            <a:endParaRPr lang="en-US" sz="4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="" xmlns:a16="http://schemas.microsoft.com/office/drawing/2014/main" id="{C948AF70-BA1E-4B1F-BC34-37250BAC71FF}"/>
              </a:ext>
            </a:extLst>
          </p:cNvPr>
          <p:cNvCxnSpPr>
            <a:cxnSpLocks/>
          </p:cNvCxnSpPr>
          <p:nvPr/>
        </p:nvCxnSpPr>
        <p:spPr>
          <a:xfrm flipH="1">
            <a:off x="3387918" y="2830565"/>
            <a:ext cx="1" cy="1233897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5DF9C391-A125-205E-B79C-E69B276415CB}"/>
              </a:ext>
            </a:extLst>
          </p:cNvPr>
          <p:cNvCxnSpPr>
            <a:cxnSpLocks/>
          </p:cNvCxnSpPr>
          <p:nvPr/>
        </p:nvCxnSpPr>
        <p:spPr>
          <a:xfrm>
            <a:off x="1387462" y="3420420"/>
            <a:ext cx="0" cy="760599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="" xmlns:a16="http://schemas.microsoft.com/office/drawing/2014/main" id="{387EE783-1B2C-1E24-5F47-34D40FB61F67}"/>
              </a:ext>
            </a:extLst>
          </p:cNvPr>
          <p:cNvCxnSpPr>
            <a:cxnSpLocks/>
          </p:cNvCxnSpPr>
          <p:nvPr/>
        </p:nvCxnSpPr>
        <p:spPr>
          <a:xfrm>
            <a:off x="1387462" y="3420420"/>
            <a:ext cx="4087925" cy="11886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1149C15B-B500-99D3-DD33-F7BB888827AB}"/>
              </a:ext>
            </a:extLst>
          </p:cNvPr>
          <p:cNvSpPr txBox="1"/>
          <p:nvPr/>
        </p:nvSpPr>
        <p:spPr>
          <a:xfrm>
            <a:off x="-114299" y="4125485"/>
            <a:ext cx="2594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Заработная </a:t>
            </a:r>
          </a:p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плата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0BF0C2FB-6A10-3D7A-58E4-2DB9506DCD62}"/>
              </a:ext>
            </a:extLst>
          </p:cNvPr>
          <p:cNvSpPr txBox="1"/>
          <p:nvPr/>
        </p:nvSpPr>
        <p:spPr>
          <a:xfrm>
            <a:off x="2150465" y="4117008"/>
            <a:ext cx="24566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Коммунальные услуги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F4A4DC11-95BB-2EAC-CCA7-E58BEDB86537}"/>
              </a:ext>
            </a:extLst>
          </p:cNvPr>
          <p:cNvSpPr txBox="1"/>
          <p:nvPr/>
        </p:nvSpPr>
        <p:spPr>
          <a:xfrm>
            <a:off x="96177" y="5177244"/>
            <a:ext cx="197265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3 622 900</a:t>
            </a:r>
            <a:endParaRPr lang="ro-RO" sz="2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лей</a:t>
            </a:r>
            <a:endParaRPr lang="en-US" sz="2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1B143EB8-A70A-558C-1E28-2FB2595956D3}"/>
              </a:ext>
            </a:extLst>
          </p:cNvPr>
          <p:cNvSpPr txBox="1"/>
          <p:nvPr/>
        </p:nvSpPr>
        <p:spPr>
          <a:xfrm>
            <a:off x="2319318" y="5086876"/>
            <a:ext cx="186742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535 200</a:t>
            </a:r>
            <a:endParaRPr lang="ro-RO" sz="2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лей</a:t>
            </a:r>
            <a:endParaRPr lang="en-US" sz="2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B93AE65-AFE8-CF5C-BDC0-26BDB215FAF6}"/>
              </a:ext>
            </a:extLst>
          </p:cNvPr>
          <p:cNvSpPr txBox="1"/>
          <p:nvPr/>
        </p:nvSpPr>
        <p:spPr>
          <a:xfrm>
            <a:off x="209550" y="1128405"/>
            <a:ext cx="11829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2"/>
                </a:solidFill>
              </a:rPr>
              <a:t>Дом культуры</a:t>
            </a:r>
          </a:p>
        </p:txBody>
      </p:sp>
      <p:cxnSp>
        <p:nvCxnSpPr>
          <p:cNvPr id="2" name="Straight Connector 11">
            <a:extLst>
              <a:ext uri="{FF2B5EF4-FFF2-40B4-BE49-F238E27FC236}">
                <a16:creationId xmlns="" xmlns:a16="http://schemas.microsoft.com/office/drawing/2014/main" id="{8588E6F3-D531-4E40-6C45-AB15C402032A}"/>
              </a:ext>
            </a:extLst>
          </p:cNvPr>
          <p:cNvCxnSpPr>
            <a:cxnSpLocks/>
            <a:endCxn id="9" idx="0"/>
          </p:cNvCxnSpPr>
          <p:nvPr/>
        </p:nvCxnSpPr>
        <p:spPr>
          <a:xfrm flipH="1">
            <a:off x="5418237" y="3428608"/>
            <a:ext cx="13338" cy="690429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22">
            <a:extLst>
              <a:ext uri="{FF2B5EF4-FFF2-40B4-BE49-F238E27FC236}">
                <a16:creationId xmlns="" xmlns:a16="http://schemas.microsoft.com/office/drawing/2014/main" id="{52655609-45B5-1F45-4EF8-692D212F672C}"/>
              </a:ext>
            </a:extLst>
          </p:cNvPr>
          <p:cNvSpPr txBox="1"/>
          <p:nvPr/>
        </p:nvSpPr>
        <p:spPr>
          <a:xfrm>
            <a:off x="4607124" y="4119037"/>
            <a:ext cx="16222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Другие </a:t>
            </a:r>
          </a:p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расходы</a:t>
            </a:r>
          </a:p>
        </p:txBody>
      </p:sp>
      <p:sp>
        <p:nvSpPr>
          <p:cNvPr id="14" name="TextBox 30">
            <a:extLst>
              <a:ext uri="{FF2B5EF4-FFF2-40B4-BE49-F238E27FC236}">
                <a16:creationId xmlns="" xmlns:a16="http://schemas.microsoft.com/office/drawing/2014/main" id="{5682A4EF-442B-01A0-D249-34DCDC5EC28B}"/>
              </a:ext>
            </a:extLst>
          </p:cNvPr>
          <p:cNvSpPr txBox="1"/>
          <p:nvPr/>
        </p:nvSpPr>
        <p:spPr>
          <a:xfrm>
            <a:off x="4607124" y="5102530"/>
            <a:ext cx="162222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209 000</a:t>
            </a:r>
            <a:endParaRPr lang="ro-RO" sz="2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лей</a:t>
            </a:r>
            <a:endParaRPr lang="en-US" sz="2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Speech Bubble: Rectangle 3">
            <a:extLst>
              <a:ext uri="{FF2B5EF4-FFF2-40B4-BE49-F238E27FC236}">
                <a16:creationId xmlns="" xmlns:a16="http://schemas.microsoft.com/office/drawing/2014/main" id="{777CFDE9-C081-7795-0F7C-064A6364540B}"/>
              </a:ext>
            </a:extLst>
          </p:cNvPr>
          <p:cNvSpPr/>
          <p:nvPr/>
        </p:nvSpPr>
        <p:spPr>
          <a:xfrm>
            <a:off x="0" y="1103063"/>
            <a:ext cx="2867489" cy="904597"/>
          </a:xfrm>
          <a:prstGeom prst="wedgeRectCallou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4B745E6B-60DB-4A7A-DBB9-DB017B57897C}"/>
              </a:ext>
            </a:extLst>
          </p:cNvPr>
          <p:cNvSpPr txBox="1"/>
          <p:nvPr/>
        </p:nvSpPr>
        <p:spPr>
          <a:xfrm>
            <a:off x="138068" y="1195917"/>
            <a:ext cx="27856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33</a:t>
            </a:r>
            <a:r>
              <a:rPr lang="ro-RO" sz="3200" b="1" dirty="0" smtClean="0">
                <a:solidFill>
                  <a:schemeClr val="bg1"/>
                </a:solidFill>
              </a:rPr>
              <a:t> </a:t>
            </a:r>
            <a:r>
              <a:rPr lang="ru-RU" sz="2600" b="1" dirty="0">
                <a:solidFill>
                  <a:schemeClr val="bg1"/>
                </a:solidFill>
              </a:rPr>
              <a:t>сотрудников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25" name="Speech Bubble: Rectangle 10">
            <a:extLst>
              <a:ext uri="{FF2B5EF4-FFF2-40B4-BE49-F238E27FC236}">
                <a16:creationId xmlns="" xmlns:a16="http://schemas.microsoft.com/office/drawing/2014/main" id="{6A6532D7-39EF-3644-A8DA-69F1AA4A2972}"/>
              </a:ext>
            </a:extLst>
          </p:cNvPr>
          <p:cNvSpPr/>
          <p:nvPr/>
        </p:nvSpPr>
        <p:spPr>
          <a:xfrm>
            <a:off x="7300387" y="1820065"/>
            <a:ext cx="4667725" cy="4580735"/>
          </a:xfrm>
          <a:prstGeom prst="wedgeRectCallout">
            <a:avLst/>
          </a:prstGeom>
          <a:ln>
            <a:noFill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12">
            <a:extLst>
              <a:ext uri="{FF2B5EF4-FFF2-40B4-BE49-F238E27FC236}">
                <a16:creationId xmlns="" xmlns:a16="http://schemas.microsoft.com/office/drawing/2014/main" id="{C0172C08-2EBB-B0D1-D962-3B31015C6E20}"/>
              </a:ext>
            </a:extLst>
          </p:cNvPr>
          <p:cNvSpPr txBox="1"/>
          <p:nvPr/>
        </p:nvSpPr>
        <p:spPr>
          <a:xfrm>
            <a:off x="7466332" y="2004164"/>
            <a:ext cx="4324055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Предоставляемые услуги </a:t>
            </a:r>
            <a:r>
              <a:rPr lang="ro-RO" b="1" dirty="0">
                <a:solidFill>
                  <a:schemeClr val="bg1"/>
                </a:solidFill>
              </a:rPr>
              <a:t>/</a:t>
            </a:r>
            <a:r>
              <a:rPr lang="ru-RU" b="1" dirty="0">
                <a:solidFill>
                  <a:schemeClr val="bg1"/>
                </a:solidFill>
              </a:rPr>
              <a:t> Запланированные мероприятия</a:t>
            </a:r>
            <a:endParaRPr lang="ro-RO" b="1" dirty="0">
              <a:solidFill>
                <a:schemeClr val="bg1"/>
              </a:solidFill>
            </a:endParaRPr>
          </a:p>
          <a:p>
            <a:endParaRPr lang="ro-RO" dirty="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chemeClr val="bg1"/>
                </a:solidFill>
              </a:rPr>
              <a:t>Танцевальный коллектив Чудо-Дети</a:t>
            </a:r>
            <a:endParaRPr lang="ro-RO" dirty="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chemeClr val="bg1"/>
                </a:solidFill>
              </a:rPr>
              <a:t>Вокальный коллектив </a:t>
            </a:r>
            <a:r>
              <a:rPr lang="ru-RU" dirty="0" err="1" smtClean="0">
                <a:solidFill>
                  <a:schemeClr val="bg1"/>
                </a:solidFill>
              </a:rPr>
              <a:t>Буджак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кызлары</a:t>
            </a:r>
            <a:endParaRPr lang="ro-RO" dirty="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chemeClr val="bg1"/>
                </a:solidFill>
              </a:rPr>
              <a:t>Секция игры на гитаре</a:t>
            </a:r>
            <a:endParaRPr lang="ro-RO" dirty="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chemeClr val="bg1"/>
                </a:solidFill>
              </a:rPr>
              <a:t>Вокальная секция</a:t>
            </a:r>
            <a:endParaRPr lang="ro-RO" dirty="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chemeClr val="bg1"/>
                </a:solidFill>
              </a:rPr>
              <a:t>Духовой оркестр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chemeClr val="bg1"/>
                </a:solidFill>
              </a:rPr>
              <a:t>Праздничный концерт к 8 Марта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chemeClr val="bg1"/>
                </a:solidFill>
              </a:rPr>
              <a:t>Праздничные мероприятия к празднику </a:t>
            </a:r>
            <a:r>
              <a:rPr lang="ru-RU" dirty="0" err="1" smtClean="0">
                <a:solidFill>
                  <a:schemeClr val="bg1"/>
                </a:solidFill>
              </a:rPr>
              <a:t>Хедерлез</a:t>
            </a:r>
            <a:endParaRPr lang="ru-RU" dirty="0" smtClean="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chemeClr val="bg1"/>
                </a:solidFill>
              </a:rPr>
              <a:t>Праздничные мероприятия ко Дню города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chemeClr val="bg1"/>
                </a:solidFill>
              </a:rPr>
              <a:t>Праздничные мероприятия к празднику </a:t>
            </a:r>
            <a:r>
              <a:rPr lang="ru-RU" dirty="0" err="1" smtClean="0">
                <a:solidFill>
                  <a:schemeClr val="bg1"/>
                </a:solidFill>
              </a:rPr>
              <a:t>Касым</a:t>
            </a:r>
            <a:r>
              <a:rPr lang="ru-RU" dirty="0" smtClean="0">
                <a:solidFill>
                  <a:schemeClr val="bg1"/>
                </a:solidFill>
              </a:rPr>
              <a:t> и др.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020229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FB71C930-B00D-9F7E-FB46-6E239E6F3923}"/>
              </a:ext>
            </a:extLst>
          </p:cNvPr>
          <p:cNvSpPr/>
          <p:nvPr/>
        </p:nvSpPr>
        <p:spPr>
          <a:xfrm>
            <a:off x="0" y="0"/>
            <a:ext cx="12192000" cy="108267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B8D79C5D-348A-63CE-9535-CE2397B251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730586"/>
            <a:ext cx="12382500" cy="644525"/>
          </a:xfrm>
        </p:spPr>
        <p:txBody>
          <a:bodyPr rtlCol="0" anchor="t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Arial Black"/>
              </a:rPr>
              <a:t>Добро пожаловать на публичные слушания</a:t>
            </a:r>
            <a:r>
              <a:rPr lang="ro-RO" sz="3200" dirty="0">
                <a:solidFill>
                  <a:schemeClr val="accent1">
                    <a:lumMod val="50000"/>
                  </a:schemeClr>
                </a:solidFill>
                <a:latin typeface="Arial Black"/>
              </a:rPr>
              <a:t>!</a:t>
            </a:r>
            <a:endParaRPr lang="en-US" sz="3200" dirty="0">
              <a:solidFill>
                <a:schemeClr val="accent1">
                  <a:lumMod val="50000"/>
                </a:schemeClr>
              </a:solidFill>
              <a:latin typeface="Arial Black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B48A1336-57EB-CD9C-499A-2A127736D40C}"/>
              </a:ext>
            </a:extLst>
          </p:cNvPr>
          <p:cNvSpPr txBox="1">
            <a:spLocks/>
          </p:cNvSpPr>
          <p:nvPr/>
        </p:nvSpPr>
        <p:spPr>
          <a:xfrm>
            <a:off x="0" y="3133725"/>
            <a:ext cx="12191999" cy="93328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5200" dirty="0">
                <a:solidFill>
                  <a:schemeClr val="accent2"/>
                </a:solidFill>
                <a:latin typeface="Arial Black"/>
              </a:rPr>
              <a:t>Давайте поговорим о бюджете</a:t>
            </a:r>
            <a:r>
              <a:rPr lang="ro-RO" sz="5200" dirty="0">
                <a:solidFill>
                  <a:schemeClr val="accent2"/>
                </a:solidFill>
                <a:latin typeface="Arial Black"/>
              </a:rPr>
              <a:t>!</a:t>
            </a:r>
            <a:endParaRPr lang="en-US" sz="5200" dirty="0">
              <a:solidFill>
                <a:schemeClr val="accent2"/>
              </a:solidFill>
              <a:latin typeface="Arial Black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F2FA4C75-2B52-16BE-EBFC-3FC31EF19254}"/>
              </a:ext>
            </a:extLst>
          </p:cNvPr>
          <p:cNvSpPr txBox="1"/>
          <p:nvPr/>
        </p:nvSpPr>
        <p:spPr>
          <a:xfrm>
            <a:off x="0" y="2441903"/>
            <a:ext cx="1219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dirty="0">
                <a:solidFill>
                  <a:schemeClr val="accent2"/>
                </a:solidFill>
                <a:latin typeface="Arial Black"/>
              </a:rPr>
              <a:t>Вам небезразлична судьба нашего сообщества</a:t>
            </a:r>
            <a:r>
              <a:rPr lang="ro-RO" sz="2800" dirty="0">
                <a:solidFill>
                  <a:schemeClr val="accent2"/>
                </a:solidFill>
                <a:latin typeface="Arial Black"/>
              </a:rPr>
              <a:t>?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AC92A5F1-1832-4146-B002-D7CA02CC1B22}"/>
              </a:ext>
            </a:extLst>
          </p:cNvPr>
          <p:cNvSpPr/>
          <p:nvPr/>
        </p:nvSpPr>
        <p:spPr>
          <a:xfrm>
            <a:off x="0" y="0"/>
            <a:ext cx="12192000" cy="108307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962ED55F-F75B-4280-A5CA-3D51FA1B4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327" y="231720"/>
            <a:ext cx="11885345" cy="736847"/>
          </a:xfrm>
        </p:spPr>
        <p:txBody>
          <a:bodyPr anchor="t">
            <a:norm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На что тратим деньги</a:t>
            </a:r>
            <a:r>
              <a:rPr lang="ro-RO" dirty="0">
                <a:solidFill>
                  <a:schemeClr val="bg1"/>
                </a:solidFill>
                <a:latin typeface="Arial Black" panose="020B0A04020102020204" pitchFamily="34" charset="0"/>
              </a:rPr>
              <a:t>?</a:t>
            </a:r>
            <a:endParaRPr 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2957FDB9-2CD0-427A-AA92-2FD2E4A83429}"/>
              </a:ext>
            </a:extLst>
          </p:cNvPr>
          <p:cNvSpPr txBox="1"/>
          <p:nvPr/>
        </p:nvSpPr>
        <p:spPr>
          <a:xfrm>
            <a:off x="2923711" y="1820065"/>
            <a:ext cx="6400800" cy="70788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ro-RO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3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5</a:t>
            </a:r>
            <a:r>
              <a:rPr lang="ro-RO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0 </a:t>
            </a:r>
            <a:r>
              <a:rPr lang="ro-RO" sz="4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000 </a:t>
            </a:r>
            <a:r>
              <a:rPr lang="ru-RU" sz="4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лей</a:t>
            </a:r>
            <a:endParaRPr lang="en-US" sz="4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F7C5CE97-6224-48BB-8EB4-5F7EDE7481E3}"/>
              </a:ext>
            </a:extLst>
          </p:cNvPr>
          <p:cNvSpPr txBox="1"/>
          <p:nvPr/>
        </p:nvSpPr>
        <p:spPr>
          <a:xfrm>
            <a:off x="209550" y="1128405"/>
            <a:ext cx="11829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2"/>
                </a:solidFill>
              </a:rPr>
              <a:t>Запланированные мероприятия для молодёжи и спорта</a:t>
            </a:r>
            <a:r>
              <a:rPr lang="ro-RO" sz="3600" b="1" dirty="0">
                <a:solidFill>
                  <a:schemeClr val="accent2"/>
                </a:solidFill>
              </a:rPr>
              <a:t>:</a:t>
            </a:r>
            <a:endParaRPr lang="en-US" sz="3600" b="1" dirty="0">
              <a:solidFill>
                <a:schemeClr val="accent2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C54D03B8-E66C-45C2-920F-9AF93E737D13}"/>
              </a:ext>
            </a:extLst>
          </p:cNvPr>
          <p:cNvSpPr txBox="1"/>
          <p:nvPr/>
        </p:nvSpPr>
        <p:spPr>
          <a:xfrm>
            <a:off x="499824" y="3079862"/>
            <a:ext cx="44129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xx</a:t>
            </a:r>
            <a:r>
              <a:rPr lang="ro-RO" sz="3200" b="1" dirty="0">
                <a:solidFill>
                  <a:schemeClr val="bg1"/>
                </a:solidFill>
              </a:rPr>
              <a:t> km de </a:t>
            </a:r>
            <a:br>
              <a:rPr lang="ro-RO" sz="3200" b="1" dirty="0">
                <a:solidFill>
                  <a:schemeClr val="bg1"/>
                </a:solidFill>
              </a:rPr>
            </a:br>
            <a:r>
              <a:rPr lang="ro-RO" sz="3200" b="1" dirty="0">
                <a:solidFill>
                  <a:schemeClr val="bg1"/>
                </a:solidFill>
              </a:rPr>
              <a:t>drum reparate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21" name="Speech Bubble: Rectangle 20">
            <a:extLst>
              <a:ext uri="{FF2B5EF4-FFF2-40B4-BE49-F238E27FC236}">
                <a16:creationId xmlns="" xmlns:a16="http://schemas.microsoft.com/office/drawing/2014/main" id="{C78BF705-396A-44A1-BFF7-570DDBB6F024}"/>
              </a:ext>
            </a:extLst>
          </p:cNvPr>
          <p:cNvSpPr/>
          <p:nvPr/>
        </p:nvSpPr>
        <p:spPr>
          <a:xfrm>
            <a:off x="712304" y="2884836"/>
            <a:ext cx="10979872" cy="2844759"/>
          </a:xfrm>
          <a:prstGeom prst="wedgeRectCallou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440DFA24-E99F-4942-806B-AA0D7A0CBB8D}"/>
              </a:ext>
            </a:extLst>
          </p:cNvPr>
          <p:cNvSpPr txBox="1"/>
          <p:nvPr/>
        </p:nvSpPr>
        <p:spPr>
          <a:xfrm>
            <a:off x="1571348" y="3079862"/>
            <a:ext cx="99083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3200" b="1" dirty="0" smtClean="0">
                <a:solidFill>
                  <a:schemeClr val="bg1"/>
                </a:solidFill>
              </a:rPr>
              <a:t>- </a:t>
            </a:r>
            <a:r>
              <a:rPr lang="ru-RU" sz="3200" b="1" dirty="0" smtClean="0">
                <a:solidFill>
                  <a:schemeClr val="bg1"/>
                </a:solidFill>
              </a:rPr>
              <a:t>Первенство города по футболу</a:t>
            </a:r>
            <a:r>
              <a:rPr lang="ro-RO" sz="3200" b="1" dirty="0">
                <a:solidFill>
                  <a:schemeClr val="bg1"/>
                </a:solidFill>
              </a:rPr>
              <a:t/>
            </a:r>
            <a:br>
              <a:rPr lang="ro-RO" sz="3200" b="1" dirty="0">
                <a:solidFill>
                  <a:schemeClr val="bg1"/>
                </a:solidFill>
              </a:rPr>
            </a:br>
            <a:r>
              <a:rPr lang="ro-RO" sz="3200" b="1" dirty="0">
                <a:solidFill>
                  <a:schemeClr val="bg1"/>
                </a:solidFill>
              </a:rPr>
              <a:t>- </a:t>
            </a:r>
            <a:r>
              <a:rPr lang="ru-RU" sz="3200" b="1" dirty="0" smtClean="0">
                <a:solidFill>
                  <a:schemeClr val="bg1"/>
                </a:solidFill>
              </a:rPr>
              <a:t>Первенство города по баскетболу</a:t>
            </a:r>
            <a:endParaRPr lang="ro-RO" sz="3200" b="1" dirty="0">
              <a:solidFill>
                <a:schemeClr val="bg1"/>
              </a:solidFill>
            </a:endParaRPr>
          </a:p>
          <a:p>
            <a:pPr marL="457200" indent="-457200">
              <a:buFontTx/>
              <a:buChar char="-"/>
            </a:pPr>
            <a:r>
              <a:rPr lang="ru-RU" sz="3200" b="1" dirty="0" smtClean="0">
                <a:solidFill>
                  <a:schemeClr val="bg1"/>
                </a:solidFill>
              </a:rPr>
              <a:t>Первенство города по волейболу</a:t>
            </a:r>
          </a:p>
          <a:p>
            <a:pPr marL="457200" indent="-457200">
              <a:buFontTx/>
              <a:buChar char="-"/>
            </a:pPr>
            <a:r>
              <a:rPr lang="ru-RU" sz="3200" b="1" dirty="0" smtClean="0">
                <a:solidFill>
                  <a:schemeClr val="bg1"/>
                </a:solidFill>
              </a:rPr>
              <a:t>Первенство города по легкой атлетике</a:t>
            </a:r>
          </a:p>
          <a:p>
            <a:pPr marL="457200" indent="-457200">
              <a:buFontTx/>
              <a:buChar char="-"/>
            </a:pPr>
            <a:r>
              <a:rPr lang="ru-RU" sz="3200" b="1" dirty="0" smtClean="0">
                <a:solidFill>
                  <a:schemeClr val="bg1"/>
                </a:solidFill>
              </a:rPr>
              <a:t>Первенство города по тяжелой атлетике и др.</a:t>
            </a:r>
            <a:endParaRPr 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468904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AC92A5F1-1832-4146-B002-D7CA02CC1B22}"/>
              </a:ext>
            </a:extLst>
          </p:cNvPr>
          <p:cNvSpPr/>
          <p:nvPr/>
        </p:nvSpPr>
        <p:spPr>
          <a:xfrm>
            <a:off x="0" y="0"/>
            <a:ext cx="12192000" cy="108307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962ED55F-F75B-4280-A5CA-3D51FA1B4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327" y="231720"/>
            <a:ext cx="11885345" cy="736847"/>
          </a:xfrm>
        </p:spPr>
        <p:txBody>
          <a:bodyPr anchor="t">
            <a:norm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На что тратим деньги</a:t>
            </a:r>
            <a:r>
              <a:rPr lang="ro-RO" dirty="0">
                <a:solidFill>
                  <a:schemeClr val="bg1"/>
                </a:solidFill>
                <a:latin typeface="Arial Black" panose="020B0A04020102020204" pitchFamily="34" charset="0"/>
              </a:rPr>
              <a:t>?</a:t>
            </a:r>
            <a:endParaRPr 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2957FDB9-2CD0-427A-AA92-2FD2E4A83429}"/>
              </a:ext>
            </a:extLst>
          </p:cNvPr>
          <p:cNvSpPr txBox="1"/>
          <p:nvPr/>
        </p:nvSpPr>
        <p:spPr>
          <a:xfrm>
            <a:off x="2893766" y="2038639"/>
            <a:ext cx="6400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1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5</a:t>
            </a: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536</a:t>
            </a: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0</a:t>
            </a: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00</a:t>
            </a:r>
            <a:r>
              <a:rPr lang="ro-RO" sz="36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36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лей</a:t>
            </a:r>
            <a:endParaRPr lang="en-US" sz="36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="" xmlns:a16="http://schemas.microsoft.com/office/drawing/2014/main" id="{877C0990-17AF-47A9-9DD3-AF4FE4F9DBB1}"/>
              </a:ext>
            </a:extLst>
          </p:cNvPr>
          <p:cNvCxnSpPr>
            <a:cxnSpLocks/>
          </p:cNvCxnSpPr>
          <p:nvPr/>
        </p:nvCxnSpPr>
        <p:spPr>
          <a:xfrm>
            <a:off x="6096000" y="2527237"/>
            <a:ext cx="0" cy="673768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1C4FCE7C-2040-48B2-B63D-95942C41B628}"/>
              </a:ext>
            </a:extLst>
          </p:cNvPr>
          <p:cNvCxnSpPr>
            <a:cxnSpLocks/>
          </p:cNvCxnSpPr>
          <p:nvPr/>
        </p:nvCxnSpPr>
        <p:spPr>
          <a:xfrm>
            <a:off x="2379921" y="2775987"/>
            <a:ext cx="0" cy="522474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="" xmlns:a16="http://schemas.microsoft.com/office/drawing/2014/main" id="{51440C31-C0D7-4E51-B053-E1A6175A4063}"/>
              </a:ext>
            </a:extLst>
          </p:cNvPr>
          <p:cNvCxnSpPr>
            <a:cxnSpLocks/>
          </p:cNvCxnSpPr>
          <p:nvPr/>
        </p:nvCxnSpPr>
        <p:spPr>
          <a:xfrm>
            <a:off x="9310967" y="2766220"/>
            <a:ext cx="0" cy="446215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="" xmlns:a16="http://schemas.microsoft.com/office/drawing/2014/main" id="{43159A8E-4642-4211-BE81-E98D7B24820B}"/>
              </a:ext>
            </a:extLst>
          </p:cNvPr>
          <p:cNvCxnSpPr>
            <a:cxnSpLocks/>
          </p:cNvCxnSpPr>
          <p:nvPr/>
        </p:nvCxnSpPr>
        <p:spPr>
          <a:xfrm flipV="1">
            <a:off x="2365479" y="2754790"/>
            <a:ext cx="6959032" cy="44057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D682AC05-45B6-436E-BAA5-6EC4980AAE9E}"/>
              </a:ext>
            </a:extLst>
          </p:cNvPr>
          <p:cNvSpPr txBox="1"/>
          <p:nvPr/>
        </p:nvSpPr>
        <p:spPr>
          <a:xfrm>
            <a:off x="591732" y="3207510"/>
            <a:ext cx="3424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Коммунальное хозяйство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47ADB861-7E1F-4A42-BCBA-951F15697920}"/>
              </a:ext>
            </a:extLst>
          </p:cNvPr>
          <p:cNvSpPr txBox="1"/>
          <p:nvPr/>
        </p:nvSpPr>
        <p:spPr>
          <a:xfrm>
            <a:off x="7860108" y="3164628"/>
            <a:ext cx="30813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Уличное освещение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C6ADB4F8-6F31-44F6-AF97-C4ECC6D2D03F}"/>
              </a:ext>
            </a:extLst>
          </p:cNvPr>
          <p:cNvSpPr txBox="1"/>
          <p:nvPr/>
        </p:nvSpPr>
        <p:spPr>
          <a:xfrm>
            <a:off x="4366049" y="3104983"/>
            <a:ext cx="34940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Обустройство территории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7305A6BE-D2AC-437A-BD42-7D01A550DD03}"/>
              </a:ext>
            </a:extLst>
          </p:cNvPr>
          <p:cNvSpPr txBox="1"/>
          <p:nvPr/>
        </p:nvSpPr>
        <p:spPr>
          <a:xfrm>
            <a:off x="617221" y="3758258"/>
            <a:ext cx="34240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850 000</a:t>
            </a:r>
            <a:endParaRPr lang="ro-RO" sz="2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лей</a:t>
            </a:r>
            <a:endParaRPr lang="en-US" sz="2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CB018317-9534-4CC6-B473-CBB745F8E98A}"/>
              </a:ext>
            </a:extLst>
          </p:cNvPr>
          <p:cNvSpPr txBox="1"/>
          <p:nvPr/>
        </p:nvSpPr>
        <p:spPr>
          <a:xfrm>
            <a:off x="4296159" y="3741748"/>
            <a:ext cx="34240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1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2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545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7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00</a:t>
            </a:r>
            <a:endParaRPr lang="ro-RO" sz="2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лей</a:t>
            </a:r>
            <a:endParaRPr lang="en-US" sz="2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25CCE84-26B6-4A64-99C4-9961C1DCA7FF}"/>
              </a:ext>
            </a:extLst>
          </p:cNvPr>
          <p:cNvSpPr txBox="1"/>
          <p:nvPr/>
        </p:nvSpPr>
        <p:spPr>
          <a:xfrm>
            <a:off x="7771217" y="3789010"/>
            <a:ext cx="34240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2 140 300</a:t>
            </a:r>
            <a:endParaRPr lang="ro-RO" sz="2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лей</a:t>
            </a:r>
            <a:endParaRPr lang="en-US" sz="2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F7C5CE97-6224-48BB-8EB4-5F7EDE7481E3}"/>
              </a:ext>
            </a:extLst>
          </p:cNvPr>
          <p:cNvSpPr txBox="1"/>
          <p:nvPr/>
        </p:nvSpPr>
        <p:spPr>
          <a:xfrm>
            <a:off x="0" y="982574"/>
            <a:ext cx="1219199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400" b="1" dirty="0">
                <a:solidFill>
                  <a:schemeClr val="accent2"/>
                </a:solidFill>
              </a:rPr>
              <a:t>Обустройство территории, коммунальное хозяйство, </a:t>
            </a:r>
          </a:p>
          <a:p>
            <a:pPr algn="ctr"/>
            <a:r>
              <a:rPr lang="ru-RU" sz="3400" b="1" dirty="0">
                <a:solidFill>
                  <a:schemeClr val="accent2"/>
                </a:solidFill>
              </a:rPr>
              <a:t>уличное освещение</a:t>
            </a:r>
            <a:endParaRPr lang="en-US" sz="3400" b="1" dirty="0">
              <a:solidFill>
                <a:schemeClr val="accent2"/>
              </a:solidFill>
            </a:endParaRPr>
          </a:p>
        </p:txBody>
      </p:sp>
      <p:sp>
        <p:nvSpPr>
          <p:cNvPr id="18" name="Speech Bubble: Rectangle 17">
            <a:extLst>
              <a:ext uri="{FF2B5EF4-FFF2-40B4-BE49-F238E27FC236}">
                <a16:creationId xmlns="" xmlns:a16="http://schemas.microsoft.com/office/drawing/2014/main" id="{A66C211D-CF50-4B59-96FE-20FC22559EF9}"/>
              </a:ext>
            </a:extLst>
          </p:cNvPr>
          <p:cNvSpPr/>
          <p:nvPr/>
        </p:nvSpPr>
        <p:spPr>
          <a:xfrm>
            <a:off x="8133466" y="4514926"/>
            <a:ext cx="2534638" cy="1706203"/>
          </a:xfrm>
          <a:prstGeom prst="wedgeRectCallout">
            <a:avLst>
              <a:gd name="adj1" fmla="val -21225"/>
              <a:gd name="adj2" fmla="val 76481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5DC268B8-3B5A-46A3-BD2B-F6B936A47C54}"/>
              </a:ext>
            </a:extLst>
          </p:cNvPr>
          <p:cNvSpPr txBox="1"/>
          <p:nvPr/>
        </p:nvSpPr>
        <p:spPr>
          <a:xfrm>
            <a:off x="8183395" y="4449089"/>
            <a:ext cx="253463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</a:rPr>
              <a:t>Запланированные мероприятия</a:t>
            </a:r>
            <a:endParaRPr lang="ro-RO" sz="1600" b="1" dirty="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schemeClr val="bg1"/>
                </a:solidFill>
              </a:rPr>
              <a:t>Оплата за уличное освещение</a:t>
            </a:r>
            <a:endParaRPr lang="ro-RO" sz="1600" dirty="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schemeClr val="bg1"/>
                </a:solidFill>
              </a:rPr>
              <a:t>Модернизация и ремонт уличного освещения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2" name="Speech Bubble: Rectangle 20">
            <a:extLst>
              <a:ext uri="{FF2B5EF4-FFF2-40B4-BE49-F238E27FC236}">
                <a16:creationId xmlns="" xmlns:a16="http://schemas.microsoft.com/office/drawing/2014/main" id="{80BB8B1B-4354-4D71-4B44-0394FC6EB25B}"/>
              </a:ext>
            </a:extLst>
          </p:cNvPr>
          <p:cNvSpPr/>
          <p:nvPr/>
        </p:nvSpPr>
        <p:spPr>
          <a:xfrm>
            <a:off x="1091506" y="4428703"/>
            <a:ext cx="2537617" cy="1916161"/>
          </a:xfrm>
          <a:prstGeom prst="wedgeRectCallou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algn="ctr"/>
            <a:endParaRPr lang="en-US" dirty="0"/>
          </a:p>
        </p:txBody>
      </p:sp>
      <p:sp>
        <p:nvSpPr>
          <p:cNvPr id="4" name="TextBox 12">
            <a:extLst>
              <a:ext uri="{FF2B5EF4-FFF2-40B4-BE49-F238E27FC236}">
                <a16:creationId xmlns="" xmlns:a16="http://schemas.microsoft.com/office/drawing/2014/main" id="{8281D598-271D-9AD6-EE82-438E9ED96704}"/>
              </a:ext>
            </a:extLst>
          </p:cNvPr>
          <p:cNvSpPr txBox="1"/>
          <p:nvPr/>
        </p:nvSpPr>
        <p:spPr>
          <a:xfrm>
            <a:off x="1157133" y="4468543"/>
            <a:ext cx="253761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Запланированные мероприятия</a:t>
            </a:r>
            <a:endParaRPr lang="ro-RO" b="1" dirty="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chemeClr val="bg1"/>
                </a:solidFill>
              </a:rPr>
              <a:t>Гражданский бюджет</a:t>
            </a:r>
            <a:endParaRPr lang="ro-RO" dirty="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chemeClr val="bg1"/>
                </a:solidFill>
              </a:rPr>
              <a:t>Поддержка ассоциаций жильцов</a:t>
            </a:r>
            <a:endParaRPr lang="ro-RO" dirty="0">
              <a:solidFill>
                <a:schemeClr val="bg1"/>
              </a:solidFill>
            </a:endParaRPr>
          </a:p>
        </p:txBody>
      </p:sp>
      <p:sp>
        <p:nvSpPr>
          <p:cNvPr id="9" name="Speech Bubble: Rectangle 20">
            <a:extLst>
              <a:ext uri="{FF2B5EF4-FFF2-40B4-BE49-F238E27FC236}">
                <a16:creationId xmlns="" xmlns:a16="http://schemas.microsoft.com/office/drawing/2014/main" id="{700161FF-BB5C-89D4-A2AB-F2F714F0586B}"/>
              </a:ext>
            </a:extLst>
          </p:cNvPr>
          <p:cNvSpPr/>
          <p:nvPr/>
        </p:nvSpPr>
        <p:spPr>
          <a:xfrm>
            <a:off x="4672906" y="4466803"/>
            <a:ext cx="2537617" cy="1916161"/>
          </a:xfrm>
          <a:prstGeom prst="wedgeRectCallou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algn="ctr"/>
            <a:endParaRPr lang="en-US" dirty="0"/>
          </a:p>
        </p:txBody>
      </p:sp>
      <p:sp>
        <p:nvSpPr>
          <p:cNvPr id="14" name="TextBox 12">
            <a:extLst>
              <a:ext uri="{FF2B5EF4-FFF2-40B4-BE49-F238E27FC236}">
                <a16:creationId xmlns="" xmlns:a16="http://schemas.microsoft.com/office/drawing/2014/main" id="{12F79222-BFBA-EF12-7C8C-C82829DD4311}"/>
              </a:ext>
            </a:extLst>
          </p:cNvPr>
          <p:cNvSpPr txBox="1"/>
          <p:nvPr/>
        </p:nvSpPr>
        <p:spPr>
          <a:xfrm>
            <a:off x="4738533" y="4466803"/>
            <a:ext cx="25346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Запланированные мероприятия</a:t>
            </a:r>
            <a:endParaRPr lang="ro-RO" b="1" dirty="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chemeClr val="bg1"/>
                </a:solidFill>
              </a:rPr>
              <a:t>Уборка города</a:t>
            </a:r>
            <a:endParaRPr lang="ro-RO" dirty="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chemeClr val="bg1"/>
                </a:solidFill>
              </a:rPr>
              <a:t>Посадка зеленых насаждений</a:t>
            </a:r>
            <a:endParaRPr lang="ro-RO" dirty="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chemeClr val="bg1"/>
                </a:solidFill>
              </a:rPr>
              <a:t>Модернизация инфраструктуры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010483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AC92A5F1-1832-4146-B002-D7CA02CC1B22}"/>
              </a:ext>
            </a:extLst>
          </p:cNvPr>
          <p:cNvSpPr/>
          <p:nvPr/>
        </p:nvSpPr>
        <p:spPr>
          <a:xfrm>
            <a:off x="0" y="0"/>
            <a:ext cx="12192000" cy="108307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962ED55F-F75B-4280-A5CA-3D51FA1B4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327" y="231720"/>
            <a:ext cx="11885345" cy="736847"/>
          </a:xfrm>
        </p:spPr>
        <p:txBody>
          <a:bodyPr anchor="t">
            <a:norm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На что тратим деньги</a:t>
            </a:r>
            <a:r>
              <a:rPr lang="ro-RO" dirty="0">
                <a:solidFill>
                  <a:schemeClr val="bg1"/>
                </a:solidFill>
                <a:latin typeface="Arial Black" panose="020B0A04020102020204" pitchFamily="34" charset="0"/>
              </a:rPr>
              <a:t>?</a:t>
            </a:r>
            <a:endParaRPr 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2957FDB9-2CD0-427A-AA92-2FD2E4A83429}"/>
              </a:ext>
            </a:extLst>
          </p:cNvPr>
          <p:cNvSpPr txBox="1"/>
          <p:nvPr/>
        </p:nvSpPr>
        <p:spPr>
          <a:xfrm>
            <a:off x="2923711" y="1743526"/>
            <a:ext cx="64008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6 241 9</a:t>
            </a:r>
            <a:r>
              <a:rPr lang="ro-RO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00 </a:t>
            </a:r>
            <a:r>
              <a:rPr lang="ru-RU" sz="4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лей</a:t>
            </a:r>
            <a:endParaRPr lang="en-US" sz="4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F7C5CE97-6224-48BB-8EB4-5F7EDE7481E3}"/>
              </a:ext>
            </a:extLst>
          </p:cNvPr>
          <p:cNvSpPr txBox="1"/>
          <p:nvPr/>
        </p:nvSpPr>
        <p:spPr>
          <a:xfrm>
            <a:off x="209550" y="1128405"/>
            <a:ext cx="11829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2"/>
                </a:solidFill>
              </a:rPr>
              <a:t>Содержание дорог</a:t>
            </a:r>
            <a:endParaRPr lang="en-US" sz="3600" b="1" dirty="0">
              <a:solidFill>
                <a:schemeClr val="accent2"/>
              </a:solidFill>
            </a:endParaRPr>
          </a:p>
        </p:txBody>
      </p:sp>
      <p:sp>
        <p:nvSpPr>
          <p:cNvPr id="18" name="Speech Bubble: Rectangle 17">
            <a:extLst>
              <a:ext uri="{FF2B5EF4-FFF2-40B4-BE49-F238E27FC236}">
                <a16:creationId xmlns="" xmlns:a16="http://schemas.microsoft.com/office/drawing/2014/main" id="{14493F65-4E6B-4DFD-A142-5F7605A16028}"/>
              </a:ext>
            </a:extLst>
          </p:cNvPr>
          <p:cNvSpPr/>
          <p:nvPr/>
        </p:nvSpPr>
        <p:spPr>
          <a:xfrm>
            <a:off x="383422" y="2884836"/>
            <a:ext cx="4645778" cy="1778879"/>
          </a:xfrm>
          <a:prstGeom prst="wedgeRectCallou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C54D03B8-E66C-45C2-920F-9AF93E737D13}"/>
              </a:ext>
            </a:extLst>
          </p:cNvPr>
          <p:cNvSpPr txBox="1"/>
          <p:nvPr/>
        </p:nvSpPr>
        <p:spPr>
          <a:xfrm>
            <a:off x="499824" y="3079862"/>
            <a:ext cx="44129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200" b="1" dirty="0">
                <a:solidFill>
                  <a:schemeClr val="bg1"/>
                </a:solidFill>
              </a:rPr>
              <a:t>xx </a:t>
            </a:r>
            <a:r>
              <a:rPr lang="ru-RU" sz="3200" b="1" dirty="0">
                <a:solidFill>
                  <a:schemeClr val="bg1"/>
                </a:solidFill>
              </a:rPr>
              <a:t>км</a:t>
            </a:r>
            <a:r>
              <a:rPr lang="ro-RO" sz="3200" b="1" dirty="0">
                <a:solidFill>
                  <a:schemeClr val="bg1"/>
                </a:solidFill>
              </a:rPr>
              <a:t> </a:t>
            </a:r>
            <a:r>
              <a:rPr lang="ru-RU" sz="3200" b="1" dirty="0">
                <a:solidFill>
                  <a:schemeClr val="bg1"/>
                </a:solidFill>
              </a:rPr>
              <a:t>отремонтированных дорог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21" name="Speech Bubble: Rectangle 20">
            <a:extLst>
              <a:ext uri="{FF2B5EF4-FFF2-40B4-BE49-F238E27FC236}">
                <a16:creationId xmlns="" xmlns:a16="http://schemas.microsoft.com/office/drawing/2014/main" id="{C78BF705-396A-44A1-BFF7-570DDBB6F024}"/>
              </a:ext>
            </a:extLst>
          </p:cNvPr>
          <p:cNvSpPr/>
          <p:nvPr/>
        </p:nvSpPr>
        <p:spPr>
          <a:xfrm>
            <a:off x="6096000" y="2884836"/>
            <a:ext cx="5596176" cy="2844759"/>
          </a:xfrm>
          <a:prstGeom prst="wedgeRectCallou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440DFA24-E99F-4942-806B-AA0D7A0CBB8D}"/>
              </a:ext>
            </a:extLst>
          </p:cNvPr>
          <p:cNvSpPr txBox="1"/>
          <p:nvPr/>
        </p:nvSpPr>
        <p:spPr>
          <a:xfrm>
            <a:off x="6212402" y="3079862"/>
            <a:ext cx="526729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Улицы которые будут отремонтированы</a:t>
            </a:r>
            <a:r>
              <a:rPr lang="ro-RO" sz="3200" b="1" dirty="0">
                <a:solidFill>
                  <a:schemeClr val="bg1"/>
                </a:solidFill>
              </a:rPr>
              <a:t>:</a:t>
            </a:r>
          </a:p>
          <a:p>
            <a:r>
              <a:rPr lang="ro-RO" sz="3200" b="1" dirty="0">
                <a:solidFill>
                  <a:schemeClr val="bg1"/>
                </a:solidFill>
              </a:rPr>
              <a:t>- ...</a:t>
            </a:r>
            <a:br>
              <a:rPr lang="ro-RO" sz="3200" b="1" dirty="0">
                <a:solidFill>
                  <a:schemeClr val="bg1"/>
                </a:solidFill>
              </a:rPr>
            </a:br>
            <a:r>
              <a:rPr lang="ro-RO" sz="3200" b="1" dirty="0">
                <a:solidFill>
                  <a:schemeClr val="bg1"/>
                </a:solidFill>
              </a:rPr>
              <a:t>- ...</a:t>
            </a:r>
          </a:p>
          <a:p>
            <a:r>
              <a:rPr lang="ro-RO" sz="3200" b="1" dirty="0">
                <a:solidFill>
                  <a:schemeClr val="bg1"/>
                </a:solidFill>
              </a:rPr>
              <a:t>- ...</a:t>
            </a:r>
            <a:endParaRPr 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848506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80631A27-E357-21C7-2920-D040A636E80C}"/>
              </a:ext>
            </a:extLst>
          </p:cNvPr>
          <p:cNvSpPr/>
          <p:nvPr/>
        </p:nvSpPr>
        <p:spPr>
          <a:xfrm>
            <a:off x="0" y="0"/>
            <a:ext cx="12192000" cy="108267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0725" name="Title 1">
            <a:extLst>
              <a:ext uri="{FF2B5EF4-FFF2-40B4-BE49-F238E27FC236}">
                <a16:creationId xmlns="" xmlns:a16="http://schemas.microsoft.com/office/drawing/2014/main" id="{14919688-66E8-9BEA-6D7E-3ABD579156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988" y="231775"/>
            <a:ext cx="11884025" cy="736600"/>
          </a:xfrm>
        </p:spPr>
        <p:txBody>
          <a:bodyPr anchor="t"/>
          <a:lstStyle/>
          <a:p>
            <a:pPr algn="ctr" eaLnBrk="1" hangingPunct="1"/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На что тратим деньги</a:t>
            </a:r>
            <a:r>
              <a:rPr lang="ro-RO" dirty="0">
                <a:solidFill>
                  <a:schemeClr val="bg1"/>
                </a:solidFill>
                <a:latin typeface="Arial Black" panose="020B0A04020102020204" pitchFamily="34" charset="0"/>
              </a:rPr>
              <a:t>?</a:t>
            </a:r>
            <a:endParaRPr lang="en-US" altLang="ro-RO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BC46A70D-6C0F-263A-288F-27F35D8240DA}"/>
              </a:ext>
            </a:extLst>
          </p:cNvPr>
          <p:cNvSpPr txBox="1"/>
          <p:nvPr/>
        </p:nvSpPr>
        <p:spPr>
          <a:xfrm>
            <a:off x="237331" y="2175931"/>
            <a:ext cx="117729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o-RO" sz="4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+mn-cs"/>
              </a:rPr>
              <a:t> 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+mn-cs"/>
              </a:rPr>
              <a:t>5 000</a:t>
            </a:r>
            <a:r>
              <a:rPr lang="ro-RO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+mn-cs"/>
              </a:rPr>
              <a:t> </a:t>
            </a:r>
            <a:r>
              <a:rPr lang="ru-RU" sz="4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+mn-cs"/>
              </a:rPr>
              <a:t>лей</a:t>
            </a:r>
            <a:endParaRPr lang="en-US" sz="4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  <a:cs typeface="+mn-cs"/>
            </a:endParaRPr>
          </a:p>
        </p:txBody>
      </p:sp>
      <p:sp>
        <p:nvSpPr>
          <p:cNvPr id="30727" name="TextBox 19">
            <a:extLst>
              <a:ext uri="{FF2B5EF4-FFF2-40B4-BE49-F238E27FC236}">
                <a16:creationId xmlns="" xmlns:a16="http://schemas.microsoft.com/office/drawing/2014/main" id="{8988FD26-CDEF-BD85-15A6-304ACD9DB4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550" y="1213804"/>
            <a:ext cx="1182846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o-RO" sz="3200" b="1" dirty="0">
                <a:solidFill>
                  <a:schemeClr val="accent2"/>
                </a:solidFill>
              </a:rPr>
              <a:t>Услуги по поддержке национальной обороны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5469E1D6-ACE3-9FD3-6A96-617ABBB4F47B}"/>
              </a:ext>
            </a:extLst>
          </p:cNvPr>
          <p:cNvSpPr/>
          <p:nvPr/>
        </p:nvSpPr>
        <p:spPr>
          <a:xfrm>
            <a:off x="0" y="0"/>
            <a:ext cx="12192000" cy="108267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749" name="Title 1">
            <a:extLst>
              <a:ext uri="{FF2B5EF4-FFF2-40B4-BE49-F238E27FC236}">
                <a16:creationId xmlns="" xmlns:a16="http://schemas.microsoft.com/office/drawing/2014/main" id="{171C6623-9E40-8567-2053-F90B9BE62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988" y="231775"/>
            <a:ext cx="11884025" cy="736600"/>
          </a:xfrm>
        </p:spPr>
        <p:txBody>
          <a:bodyPr anchor="t"/>
          <a:lstStyle/>
          <a:p>
            <a:pPr algn="ctr" eaLnBrk="1" hangingPunct="1"/>
            <a:r>
              <a:rPr lang="ru-RU" altLang="ro-RO" dirty="0">
                <a:solidFill>
                  <a:schemeClr val="bg1"/>
                </a:solidFill>
                <a:latin typeface="Arial Black" panose="020B0A04020102020204" pitchFamily="34" charset="0"/>
              </a:rPr>
              <a:t>На что тратим деньги</a:t>
            </a:r>
            <a:r>
              <a:rPr lang="ro-RO" altLang="ro-RO" dirty="0">
                <a:solidFill>
                  <a:schemeClr val="bg1"/>
                </a:solidFill>
                <a:latin typeface="Arial Black" panose="020B0A04020102020204" pitchFamily="34" charset="0"/>
              </a:rPr>
              <a:t>?</a:t>
            </a:r>
            <a:endParaRPr lang="en-US" altLang="ro-RO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B5A46E6C-2D54-8987-7EED-685D02FF1F74}"/>
              </a:ext>
            </a:extLst>
          </p:cNvPr>
          <p:cNvSpPr txBox="1"/>
          <p:nvPr/>
        </p:nvSpPr>
        <p:spPr>
          <a:xfrm>
            <a:off x="209550" y="1938447"/>
            <a:ext cx="117729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+mn-cs"/>
              </a:rPr>
              <a:t>681</a:t>
            </a:r>
            <a:r>
              <a:rPr lang="ro-RO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+mn-cs"/>
              </a:rPr>
              <a:t> 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+mn-cs"/>
              </a:rPr>
              <a:t>00</a:t>
            </a:r>
            <a:r>
              <a:rPr lang="ro-RO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+mn-cs"/>
              </a:rPr>
              <a:t>0 </a:t>
            </a:r>
            <a:r>
              <a:rPr lang="ru-RU" sz="4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+mn-cs"/>
              </a:rPr>
              <a:t>лей</a:t>
            </a:r>
            <a:endParaRPr lang="en-US" sz="4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  <a:cs typeface="+mn-cs"/>
            </a:endParaRPr>
          </a:p>
        </p:txBody>
      </p:sp>
      <p:sp>
        <p:nvSpPr>
          <p:cNvPr id="31751" name="TextBox 19">
            <a:extLst>
              <a:ext uri="{FF2B5EF4-FFF2-40B4-BE49-F238E27FC236}">
                <a16:creationId xmlns="" xmlns:a16="http://schemas.microsoft.com/office/drawing/2014/main" id="{8C716D82-28B4-34BF-48F0-0A23BFFF99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550" y="1128713"/>
            <a:ext cx="118284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o-RO" sz="3600" b="1" dirty="0">
                <a:solidFill>
                  <a:schemeClr val="accent2"/>
                </a:solidFill>
              </a:rPr>
              <a:t>Резервный фонд</a:t>
            </a:r>
            <a:endParaRPr lang="ro-RO" altLang="ro-RO" sz="3600" b="1" dirty="0">
              <a:solidFill>
                <a:schemeClr val="accent2"/>
              </a:solidFill>
            </a:endParaRPr>
          </a:p>
        </p:txBody>
      </p:sp>
      <p:sp>
        <p:nvSpPr>
          <p:cNvPr id="9" name="Speech Bubble: Rectangle 17">
            <a:extLst>
              <a:ext uri="{FF2B5EF4-FFF2-40B4-BE49-F238E27FC236}">
                <a16:creationId xmlns="" xmlns:a16="http://schemas.microsoft.com/office/drawing/2014/main" id="{7CD28A47-286B-23EF-541C-8499157208FD}"/>
              </a:ext>
            </a:extLst>
          </p:cNvPr>
          <p:cNvSpPr/>
          <p:nvPr/>
        </p:nvSpPr>
        <p:spPr>
          <a:xfrm>
            <a:off x="3540480" y="3102838"/>
            <a:ext cx="4645025" cy="1779588"/>
          </a:xfrm>
          <a:prstGeom prst="wedgeRectCallou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altLang="ro-RO" sz="3200" b="1" dirty="0" smtClean="0">
                <a:solidFill>
                  <a:schemeClr val="bg1"/>
                </a:solidFill>
              </a:rPr>
              <a:t>2</a:t>
            </a:r>
            <a:r>
              <a:rPr lang="ro-RO" altLang="ro-RO" sz="3200" b="1" dirty="0" smtClean="0">
                <a:solidFill>
                  <a:schemeClr val="bg1"/>
                </a:solidFill>
              </a:rPr>
              <a:t>%  </a:t>
            </a:r>
            <a:r>
              <a:rPr lang="ru-RU" altLang="ro-RO" sz="3200" b="1" dirty="0">
                <a:solidFill>
                  <a:schemeClr val="bg1"/>
                </a:solidFill>
              </a:rPr>
              <a:t>из бюджета</a:t>
            </a:r>
            <a:endParaRPr lang="en-US" altLang="ro-RO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3ACAB071-F407-4CAD-AC67-69D6C6AFB641}"/>
              </a:ext>
            </a:extLst>
          </p:cNvPr>
          <p:cNvSpPr/>
          <p:nvPr/>
        </p:nvSpPr>
        <p:spPr>
          <a:xfrm>
            <a:off x="0" y="1"/>
            <a:ext cx="12192000" cy="108307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="" xmlns:a16="http://schemas.microsoft.com/office/drawing/2014/main" id="{05AD632C-5E09-E2A9-D73B-E0A18CA6FBE2}"/>
              </a:ext>
            </a:extLst>
          </p:cNvPr>
          <p:cNvSpPr txBox="1">
            <a:spLocks/>
          </p:cNvSpPr>
          <p:nvPr/>
        </p:nvSpPr>
        <p:spPr>
          <a:xfrm>
            <a:off x="1625600" y="2152073"/>
            <a:ext cx="8876145" cy="269415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000" dirty="0">
                <a:solidFill>
                  <a:schemeClr val="accent2"/>
                </a:solidFill>
                <a:latin typeface="Arial Black" panose="020B0A04020102020204" pitchFamily="34" charset="0"/>
              </a:rPr>
              <a:t>Местные </a:t>
            </a:r>
          </a:p>
          <a:p>
            <a:pPr algn="ctr"/>
            <a:r>
              <a:rPr lang="ru-RU" sz="6000" dirty="0">
                <a:solidFill>
                  <a:schemeClr val="accent2"/>
                </a:solidFill>
                <a:latin typeface="Arial Black" panose="020B0A04020102020204" pitchFamily="34" charset="0"/>
              </a:rPr>
              <a:t>налоги и сборы </a:t>
            </a:r>
          </a:p>
          <a:p>
            <a:pPr algn="ctr"/>
            <a:r>
              <a:rPr lang="ro-RO" sz="6000" dirty="0">
                <a:solidFill>
                  <a:schemeClr val="accent2"/>
                </a:solidFill>
                <a:latin typeface="Arial Black" panose="020B0A04020102020204" pitchFamily="34" charset="0"/>
              </a:rPr>
              <a:t>20</a:t>
            </a:r>
            <a:r>
              <a:rPr lang="en-US" sz="6000" dirty="0">
                <a:solidFill>
                  <a:schemeClr val="accent2"/>
                </a:solidFill>
                <a:latin typeface="Arial Black" panose="020B0A04020102020204" pitchFamily="34" charset="0"/>
              </a:rPr>
              <a:t>2</a:t>
            </a:r>
            <a:r>
              <a:rPr lang="ro-RO" sz="6000" dirty="0">
                <a:solidFill>
                  <a:schemeClr val="accent2"/>
                </a:solidFill>
                <a:latin typeface="Arial Black" panose="020B0A04020102020204" pitchFamily="34" charset="0"/>
              </a:rPr>
              <a:t>5</a:t>
            </a:r>
            <a:endParaRPr lang="en-US" sz="6000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135651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71A63005-C31C-00A4-64A1-72E93C6EA273}"/>
              </a:ext>
            </a:extLst>
          </p:cNvPr>
          <p:cNvSpPr/>
          <p:nvPr/>
        </p:nvSpPr>
        <p:spPr>
          <a:xfrm>
            <a:off x="0" y="0"/>
            <a:ext cx="12192000" cy="108267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101" name="Title 1">
            <a:extLst>
              <a:ext uri="{FF2B5EF4-FFF2-40B4-BE49-F238E27FC236}">
                <a16:creationId xmlns="" xmlns:a16="http://schemas.microsoft.com/office/drawing/2014/main" id="{5205E776-0D8A-4DDE-E0A2-641ECEC587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988" y="231775"/>
            <a:ext cx="11884025" cy="736600"/>
          </a:xfrm>
        </p:spPr>
        <p:txBody>
          <a:bodyPr anchor="t">
            <a:normAutofit/>
          </a:bodyPr>
          <a:lstStyle/>
          <a:p>
            <a:pPr algn="ctr" eaLnBrk="1" hangingPunct="1"/>
            <a:r>
              <a:rPr lang="ru-RU" altLang="ro-RO" dirty="0">
                <a:solidFill>
                  <a:schemeClr val="bg1"/>
                </a:solidFill>
                <a:latin typeface="Arial Black" panose="020B0A04020102020204" pitchFamily="34" charset="0"/>
              </a:rPr>
              <a:t>Ставки земельного налога</a:t>
            </a:r>
            <a:endParaRPr lang="en-US" altLang="ro-RO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9EC7A5C1-228E-A1F3-8E85-A085A499D0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52714214"/>
              </p:ext>
            </p:extLst>
          </p:nvPr>
        </p:nvGraphicFramePr>
        <p:xfrm>
          <a:off x="57150" y="1200150"/>
          <a:ext cx="12115799" cy="511709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73886">
                  <a:extLst>
                    <a:ext uri="{9D8B030D-6E8A-4147-A177-3AD203B41FA5}">
                      <a16:colId xmlns="" xmlns:a16="http://schemas.microsoft.com/office/drawing/2014/main" val="2942028024"/>
                    </a:ext>
                  </a:extLst>
                </a:gridCol>
                <a:gridCol w="3341913">
                  <a:extLst>
                    <a:ext uri="{9D8B030D-6E8A-4147-A177-3AD203B41FA5}">
                      <a16:colId xmlns="" xmlns:a16="http://schemas.microsoft.com/office/drawing/2014/main" val="162917662"/>
                    </a:ext>
                  </a:extLst>
                </a:gridCol>
              </a:tblGrid>
              <a:tr h="71998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Земли сельскохозяйственного назначения</a:t>
                      </a:r>
                      <a:r>
                        <a:rPr lang="ro-RO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:</a:t>
                      </a:r>
                      <a:endParaRPr lang="en-US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lvl="1" algn="just">
                        <a:lnSpc>
                          <a:spcPct val="115000"/>
                        </a:lnSpc>
                      </a:pPr>
                      <a:r>
                        <a:rPr lang="ro-RO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1) </a:t>
                      </a: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все земли, кроме сенокосов и пастбищ</a:t>
                      </a:r>
                      <a:r>
                        <a:rPr lang="ro-RO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:</a:t>
                      </a:r>
                      <a:endParaRPr lang="en-US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lvl="1" algn="just">
                        <a:lnSpc>
                          <a:spcPct val="115000"/>
                        </a:lnSpc>
                      </a:pPr>
                      <a:r>
                        <a:rPr lang="ro-RO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a) </a:t>
                      </a: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имеющие кадастровую оценку</a:t>
                      </a:r>
                      <a:endParaRPr lang="en-US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701" marR="3970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r>
                        <a:rPr lang="ro-RO" sz="1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.</a:t>
                      </a:r>
                      <a:r>
                        <a:rPr lang="en-US" sz="1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0</a:t>
                      </a:r>
                      <a:r>
                        <a:rPr lang="ro-RO" sz="1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ru-RU" sz="1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лея</a:t>
                      </a:r>
                      <a:r>
                        <a:rPr lang="ro-RO" sz="1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ru-RU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за </a:t>
                      </a:r>
                      <a:r>
                        <a:rPr lang="ru-RU" sz="1400" b="1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балло</a:t>
                      </a:r>
                      <a:r>
                        <a:rPr lang="ru-RU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-гектар</a:t>
                      </a:r>
                      <a:endParaRPr lang="en-US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701" marR="397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45654975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lvl="1" algn="just">
                        <a:lnSpc>
                          <a:spcPct val="115000"/>
                        </a:lnSpc>
                      </a:pPr>
                      <a:r>
                        <a:rPr lang="ro-RO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b) </a:t>
                      </a: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не имеющие кадастровую оценку</a:t>
                      </a:r>
                      <a:endParaRPr lang="en-US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701" marR="3970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118823944"/>
                  </a:ext>
                </a:extLst>
              </a:tr>
              <a:tr h="24493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o-RO" sz="1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r>
                        <a:rPr lang="ru-RU" sz="1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r>
                        <a:rPr lang="ro-RO" sz="1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0 </a:t>
                      </a:r>
                      <a:r>
                        <a:rPr lang="ru-RU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лей за га</a:t>
                      </a:r>
                      <a:endParaRPr lang="en-US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701" marR="397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19703562"/>
                  </a:ext>
                </a:extLst>
              </a:tr>
              <a:tr h="50762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o-RO" sz="14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2) </a:t>
                      </a:r>
                      <a:r>
                        <a:rPr lang="ru-RU" sz="14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Земли, отведенные для сенокосов и пастбищ</a:t>
                      </a:r>
                      <a:r>
                        <a:rPr lang="ro-RO" sz="14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:</a:t>
                      </a:r>
                      <a:endParaRPr lang="en-US" sz="140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</a:endParaRPr>
                    </a:p>
                    <a:p>
                      <a:pPr lvl="1" algn="just">
                        <a:lnSpc>
                          <a:spcPct val="115000"/>
                        </a:lnSpc>
                      </a:pPr>
                      <a:r>
                        <a:rPr lang="ro-RO" sz="14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a) </a:t>
                      </a:r>
                      <a:r>
                        <a:rPr lang="ru-RU" sz="14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имеющие кадастровую оценку</a:t>
                      </a:r>
                      <a:endParaRPr lang="en-US" sz="140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</a:endParaRPr>
                    </a:p>
                  </a:txBody>
                  <a:tcPr marL="39701" marR="3970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o-RO" sz="1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0.</a:t>
                      </a:r>
                      <a:r>
                        <a:rPr lang="ru-RU" sz="1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60</a:t>
                      </a:r>
                      <a:r>
                        <a:rPr lang="ro-RO" sz="1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лей за </a:t>
                      </a:r>
                      <a:r>
                        <a:rPr lang="ru-RU" sz="1400" b="1" dirty="0" err="1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балло</a:t>
                      </a: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-гектар</a:t>
                      </a:r>
                      <a:endParaRPr lang="en-US" sz="14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701" marR="3970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52263699"/>
                  </a:ext>
                </a:extLst>
              </a:tr>
              <a:tr h="244930">
                <a:tc>
                  <a:txBody>
                    <a:bodyPr/>
                    <a:lstStyle/>
                    <a:p>
                      <a:pPr marL="457200" marR="0" lvl="1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14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b) </a:t>
                      </a:r>
                      <a:r>
                        <a:rPr lang="ru-RU" sz="14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не имеющие кадастровую оценку</a:t>
                      </a:r>
                      <a:endParaRPr lang="en-US" sz="140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701" marR="3970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48</a:t>
                      </a:r>
                      <a:r>
                        <a:rPr lang="ro-RO" sz="1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лей за </a:t>
                      </a:r>
                      <a:r>
                        <a:rPr lang="ro-RO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1</a:t>
                      </a: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 га</a:t>
                      </a:r>
                      <a:endParaRPr lang="en-US" sz="14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701" marR="397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9372308"/>
                  </a:ext>
                </a:extLst>
              </a:tr>
              <a:tr h="24493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o-RO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3) </a:t>
                      </a: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Участки земли, занятые водными объектами (озера, пруды и др.)</a:t>
                      </a:r>
                      <a:endParaRPr lang="en-US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701" marR="3970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o-RO" sz="1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r>
                        <a:rPr lang="ru-RU" sz="1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38</a:t>
                      </a:r>
                      <a:r>
                        <a:rPr lang="ro-RO" sz="1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ru-RU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лей</a:t>
                      </a:r>
                      <a:r>
                        <a:rPr lang="ro-RO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ru-RU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гектар зеркальной площади</a:t>
                      </a:r>
                      <a:endParaRPr lang="en-US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701" marR="397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33894554"/>
                  </a:ext>
                </a:extLst>
              </a:tr>
              <a:tr h="132366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400" u="sng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Земли в черте населенных пунктов</a:t>
                      </a:r>
                      <a:r>
                        <a:rPr lang="ro-RO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, </a:t>
                      </a:r>
                      <a:r>
                        <a:rPr lang="ru-RU" sz="140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в.т.ч</a:t>
                      </a:r>
                      <a:r>
                        <a:rPr lang="ro-RO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.:</a:t>
                      </a:r>
                      <a:endParaRPr lang="en-US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marL="114300" lvl="1" indent="0" algn="just">
                        <a:lnSpc>
                          <a:spcPct val="115000"/>
                        </a:lnSpc>
                        <a:buFont typeface="+mj-lt"/>
                        <a:buNone/>
                      </a:pPr>
                      <a:r>
                        <a:rPr lang="ro-RO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1) </a:t>
                      </a: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земли под приусадебные участки по месту жительства, выделенные органом местного</a:t>
                      </a:r>
                    </a:p>
                    <a:p>
                      <a:pPr marL="177800" lvl="1" indent="0" algn="just">
                        <a:lnSpc>
                          <a:spcPct val="115000"/>
                        </a:lnSpc>
                        <a:buFont typeface="+mj-lt"/>
                        <a:buNone/>
                      </a:pP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публичного управления за чертой населенного пункта из-за отсутствия в достаточном количестве земель в черте населенного пункта, не оцененные территориальным кадастровым органом по их оцененной стоимости</a:t>
                      </a:r>
                      <a:r>
                        <a:rPr lang="ro-RO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; </a:t>
                      </a:r>
                      <a:endParaRPr lang="en-US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701" marR="3970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3</a:t>
                      </a:r>
                      <a:r>
                        <a:rPr lang="ro-RO" sz="1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ru-RU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лей за </a:t>
                      </a:r>
                      <a:r>
                        <a:rPr lang="ro-RO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100 m</a:t>
                      </a:r>
                      <a:r>
                        <a:rPr lang="ro-RO" sz="1400" b="1" baseline="30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endParaRPr lang="en-US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701" marR="397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60620087"/>
                  </a:ext>
                </a:extLst>
              </a:tr>
              <a:tr h="506442">
                <a:tc>
                  <a:txBody>
                    <a:bodyPr/>
                    <a:lstStyle/>
                    <a:p>
                      <a:pPr marL="114300" lvl="1" indent="0" algn="just">
                        <a:lnSpc>
                          <a:spcPct val="115000"/>
                        </a:lnSpc>
                        <a:buFont typeface="+mj-lt"/>
                        <a:buNone/>
                      </a:pPr>
                      <a:r>
                        <a:rPr lang="ro-RO" sz="14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2) </a:t>
                      </a:r>
                      <a:r>
                        <a:rPr lang="ru-RU" sz="14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Земли сельскохозяйственных предприятий, другие земли, не оцененные территориальным кадастровым органом по оцененной стоимости</a:t>
                      </a:r>
                      <a:endParaRPr lang="en-US" sz="140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701" marR="3970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o-RO" sz="1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1</a:t>
                      </a:r>
                      <a:r>
                        <a:rPr lang="ru-RU" sz="1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2</a:t>
                      </a:r>
                      <a:r>
                        <a:rPr lang="ro-RO" sz="1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лей за </a:t>
                      </a:r>
                      <a:r>
                        <a:rPr lang="ro-RO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100 m</a:t>
                      </a:r>
                      <a:r>
                        <a:rPr lang="ro-RO" sz="1400" b="1" baseline="300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2</a:t>
                      </a:r>
                      <a:endParaRPr lang="en-US" sz="14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701" marR="397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96188384"/>
                  </a:ext>
                </a:extLst>
              </a:tr>
              <a:tr h="77576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400" u="sng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Земли за чертой населенных пунктов</a:t>
                      </a:r>
                      <a:r>
                        <a:rPr lang="ro-RO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, </a:t>
                      </a:r>
                      <a:r>
                        <a:rPr lang="ru-RU" sz="140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в.т.ч</a:t>
                      </a:r>
                      <a:r>
                        <a:rPr lang="ro-RO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.:</a:t>
                      </a:r>
                      <a:endParaRPr lang="en-US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marL="0" lvl="0" indent="0" algn="just">
                        <a:lnSpc>
                          <a:spcPct val="115000"/>
                        </a:lnSpc>
                        <a:buFont typeface="+mj-lt"/>
                        <a:buNone/>
                        <a:tabLst>
                          <a:tab pos="406400" algn="l"/>
                        </a:tabLst>
                      </a:pP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  </a:t>
                      </a:r>
                      <a:r>
                        <a:rPr lang="ro-RO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1) </a:t>
                      </a: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земли на которых расположены здания и сооружения, карьеры и земли, нарушенные производственной деятельностью, не оцененные территориальным кадастровым органом по оцененной стоимости</a:t>
                      </a:r>
                      <a:r>
                        <a:rPr lang="ro-RO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;</a:t>
                      </a:r>
                      <a:endParaRPr lang="en-US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701" marR="3970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42</a:t>
                      </a:r>
                      <a:r>
                        <a:rPr lang="ro-RO" sz="1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0 </a:t>
                      </a:r>
                      <a:r>
                        <a:rPr lang="ru-RU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лей за 1 га</a:t>
                      </a:r>
                      <a:endParaRPr lang="en-US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701" marR="397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93623538"/>
                  </a:ext>
                </a:extLst>
              </a:tr>
              <a:tr h="50644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o-RO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 2) </a:t>
                      </a: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земли за чертой населенных пунктов, иные, чем указанные в предыдущем пункте, не оцененные Территориальным кадастровым органом по оцененной стоимости</a:t>
                      </a:r>
                      <a:r>
                        <a:rPr lang="ro-RO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.</a:t>
                      </a:r>
                      <a:endParaRPr lang="en-US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701" marR="3970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84</a:t>
                      </a:r>
                      <a:r>
                        <a:rPr lang="ro-RO" sz="1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ru-RU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лей за га</a:t>
                      </a:r>
                      <a:endParaRPr lang="en-US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701" marR="397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84580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4048060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71A63005-C31C-00A4-64A1-72E93C6EA273}"/>
              </a:ext>
            </a:extLst>
          </p:cNvPr>
          <p:cNvSpPr/>
          <p:nvPr/>
        </p:nvSpPr>
        <p:spPr>
          <a:xfrm>
            <a:off x="0" y="0"/>
            <a:ext cx="12192000" cy="108267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101" name="Title 1">
            <a:extLst>
              <a:ext uri="{FF2B5EF4-FFF2-40B4-BE49-F238E27FC236}">
                <a16:creationId xmlns="" xmlns:a16="http://schemas.microsoft.com/office/drawing/2014/main" id="{5205E776-0D8A-4DDE-E0A2-641ECEC587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988" y="231775"/>
            <a:ext cx="11884025" cy="736600"/>
          </a:xfrm>
        </p:spPr>
        <p:txBody>
          <a:bodyPr anchor="t">
            <a:noAutofit/>
          </a:bodyPr>
          <a:lstStyle/>
          <a:p>
            <a:pPr algn="ctr" eaLnBrk="1" hangingPunct="1"/>
            <a:r>
              <a:rPr lang="ru-RU" altLang="ro-RO" sz="3200" dirty="0">
                <a:solidFill>
                  <a:schemeClr val="bg1"/>
                </a:solidFill>
                <a:latin typeface="Arial Black" panose="020B0A04020102020204" pitchFamily="34" charset="0"/>
              </a:rPr>
              <a:t>Налог на не оцененное недвижимое имущество</a:t>
            </a:r>
            <a:endParaRPr lang="en-US" altLang="ro-RO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="" xmlns:a16="http://schemas.microsoft.com/office/drawing/2014/main" id="{69800903-93D0-49B3-66FF-7EF2921309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06081365"/>
              </p:ext>
            </p:extLst>
          </p:nvPr>
        </p:nvGraphicFramePr>
        <p:xfrm>
          <a:off x="304007" y="1491961"/>
          <a:ext cx="11734006" cy="47455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63793">
                  <a:extLst>
                    <a:ext uri="{9D8B030D-6E8A-4147-A177-3AD203B41FA5}">
                      <a16:colId xmlns="" xmlns:a16="http://schemas.microsoft.com/office/drawing/2014/main" val="3579770290"/>
                    </a:ext>
                  </a:extLst>
                </a:gridCol>
                <a:gridCol w="2970213">
                  <a:extLst>
                    <a:ext uri="{9D8B030D-6E8A-4147-A177-3AD203B41FA5}">
                      <a16:colId xmlns="" xmlns:a16="http://schemas.microsoft.com/office/drawing/2014/main" val="458525946"/>
                    </a:ext>
                  </a:extLst>
                </a:gridCol>
              </a:tblGrid>
              <a:tr h="174058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1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зданий и сооружений сельскохозяйственного назначения, а также для иного недвижимого имущества, не оцененного территориальными кадастровыми органами по оцененной стоимости</a:t>
                      </a:r>
                      <a:r>
                        <a:rPr lang="ro-RO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:     </a:t>
                      </a:r>
                      <a:endParaRPr 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marL="342900" lvl="0" indent="0" algn="just">
                        <a:lnSpc>
                          <a:spcPct val="115000"/>
                        </a:lnSpc>
                        <a:buFont typeface="+mj-lt"/>
                        <a:buAutoNum type="alphaLcParenR"/>
                      </a:pPr>
                      <a:r>
                        <a:rPr lang="ro-RO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для юридических и физических лиц, осуществляющих предпринимательскую деятельность</a:t>
                      </a:r>
                      <a:r>
                        <a:rPr lang="ro-RO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;	</a:t>
                      </a:r>
                      <a:endParaRPr 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52978" marR="529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11125" algn="l"/>
                        </a:tabLst>
                        <a:defRPr/>
                      </a:pPr>
                      <a:r>
                        <a:rPr lang="ru-RU" sz="1600" b="1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</a:t>
                      </a:r>
                      <a:r>
                        <a:rPr lang="ro-RO" sz="1600" b="1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         </a:t>
                      </a:r>
                      <a:r>
                        <a:rPr lang="ru-RU" sz="1600" b="1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       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11125" algn="l"/>
                        </a:tabLst>
                        <a:defRPr/>
                      </a:pPr>
                      <a:endParaRPr lang="ru-RU" sz="16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11125" algn="l"/>
                        </a:tabLst>
                        <a:defRPr/>
                      </a:pPr>
                      <a:r>
                        <a:rPr lang="ru-RU" sz="1600" b="1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</a:p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ru-RU" sz="16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0.2% от </a:t>
                      </a:r>
                      <a:r>
                        <a:rPr lang="ru-RU" sz="1600" b="1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балансовой стоимости </a:t>
                      </a:r>
                    </a:p>
                  </a:txBody>
                  <a:tcPr marL="52978" marR="52978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577685900"/>
                  </a:ext>
                </a:extLst>
              </a:tr>
              <a:tr h="656824">
                <a:tc>
                  <a:txBody>
                    <a:bodyPr/>
                    <a:lstStyle/>
                    <a:p>
                      <a:pPr marL="342900" marR="0" lvl="0" indent="0" algn="just" defTabSz="914400" rtl="0" eaLnBrk="1" fontAlgn="auto" latinLnBrk="0" hangingPunct="1">
                        <a:lnSpc>
                          <a:spcPct val="114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b) </a:t>
                      </a: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для физических лиц, иных чем указанные в предыдущем пункте</a:t>
                      </a:r>
                      <a:endParaRPr 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/>
                        <a:ea typeface="Times New Roman" panose="02020603050405020304" pitchFamily="18" charset="0"/>
                        <a:cs typeface="Times New Roman"/>
                      </a:endParaRPr>
                    </a:p>
                  </a:txBody>
                  <a:tcPr marL="52978" marR="529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16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</a:t>
                      </a:r>
                      <a:r>
                        <a:rPr lang="ru-RU" sz="16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ro-RO" sz="16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 </a:t>
                      </a:r>
                      <a:r>
                        <a:rPr lang="ru-RU" sz="16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 </a:t>
                      </a:r>
                      <a:r>
                        <a:rPr lang="ru-RU" sz="1600" b="1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стоимости недвижимого имущество</a:t>
                      </a:r>
                      <a:endParaRPr lang="en-US" sz="16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2978" marR="529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712756208"/>
                  </a:ext>
                </a:extLst>
              </a:tr>
              <a:tr h="1691321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600" b="1" kern="12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недвижимого имущества с иным, чем жилое или </a:t>
                      </a:r>
                      <a:r>
                        <a:rPr lang="ru-RU" sz="16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сельскохозяйственное</a:t>
                      </a:r>
                      <a:r>
                        <a:rPr lang="ru-RU" sz="1600" b="1" kern="12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назначением, в том числе за исключением гаражей и земельных участков, на которых они расположены, и земель садоводческих товариществ с расположенными на них строениями или без них, не оцененное территориальными кадастровыми органами по оценённой стоимости</a:t>
                      </a:r>
                      <a:r>
                        <a:rPr lang="ro-RO" sz="16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:</a:t>
                      </a:r>
                      <a:endParaRPr lang="en-US" sz="160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</a:endParaRPr>
                    </a:p>
                    <a:p>
                      <a:pPr marL="174625" lvl="0" indent="0" algn="just">
                        <a:lnSpc>
                          <a:spcPct val="115000"/>
                        </a:lnSpc>
                        <a:buFont typeface="+mj-lt"/>
                        <a:buAutoNum type="alphaLcParenR"/>
                      </a:pPr>
                      <a:r>
                        <a:rPr lang="ru-RU" sz="1600" b="1" kern="12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юридических и физических лиц, осуществляющих предпринимательскую деятельность</a:t>
                      </a:r>
                      <a:r>
                        <a:rPr lang="ro-RO" sz="1600" b="1" kern="12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  <a:endParaRPr lang="en-US" sz="16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2978" marR="529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o-RO" sz="16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</a:endParaRPr>
                    </a:p>
                    <a:p>
                      <a:pPr lvl="0" algn="l">
                        <a:lnSpc>
                          <a:spcPct val="114999"/>
                        </a:lnSpc>
                        <a:buNone/>
                      </a:pPr>
                      <a:r>
                        <a:rPr lang="ro-RO" sz="16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0.3% </a:t>
                      </a:r>
                      <a:r>
                        <a:rPr lang="ru-RU" sz="16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от </a:t>
                      </a:r>
                      <a:r>
                        <a:rPr lang="ru-RU" sz="1600" b="1" kern="12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балансовой стоимости </a:t>
                      </a:r>
                      <a:endParaRPr lang="ro-RO" sz="1600" b="1" kern="120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2978" marR="52978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270841630"/>
                  </a:ext>
                </a:extLst>
              </a:tr>
              <a:tr h="656824">
                <a:tc>
                  <a:txBody>
                    <a:bodyPr/>
                    <a:lstStyle/>
                    <a:p>
                      <a:pPr marL="174625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b) </a:t>
                      </a:r>
                      <a:r>
                        <a:rPr lang="ru-RU" sz="16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для физических лиц, иных чем указанные в предыдущем пункте</a:t>
                      </a:r>
                    </a:p>
                  </a:txBody>
                  <a:tcPr marL="52978" marR="529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16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0.3% </a:t>
                      </a:r>
                      <a:r>
                        <a:rPr lang="ru-RU" sz="16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от </a:t>
                      </a:r>
                      <a:r>
                        <a:rPr lang="ru-RU" sz="16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стоимости недвижимого имущество</a:t>
                      </a:r>
                      <a:endParaRPr lang="en-US" sz="16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978" marR="529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213084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6669431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71A63005-C31C-00A4-64A1-72E93C6EA273}"/>
              </a:ext>
            </a:extLst>
          </p:cNvPr>
          <p:cNvSpPr/>
          <p:nvPr/>
        </p:nvSpPr>
        <p:spPr>
          <a:xfrm>
            <a:off x="0" y="0"/>
            <a:ext cx="12192000" cy="108267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101" name="Title 1">
            <a:extLst>
              <a:ext uri="{FF2B5EF4-FFF2-40B4-BE49-F238E27FC236}">
                <a16:creationId xmlns="" xmlns:a16="http://schemas.microsoft.com/office/drawing/2014/main" id="{5205E776-0D8A-4DDE-E0A2-641ECEC587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988" y="231775"/>
            <a:ext cx="11884025" cy="736600"/>
          </a:xfrm>
        </p:spPr>
        <p:txBody>
          <a:bodyPr anchor="t">
            <a:noAutofit/>
          </a:bodyPr>
          <a:lstStyle/>
          <a:p>
            <a:pPr algn="ctr" eaLnBrk="1" hangingPunct="1"/>
            <a:r>
              <a:rPr lang="ru-RU" altLang="ro-RO" sz="3200" dirty="0">
                <a:solidFill>
                  <a:schemeClr val="bg1"/>
                </a:solidFill>
                <a:latin typeface="Arial Black" panose="020B0A04020102020204" pitchFamily="34" charset="0"/>
              </a:rPr>
              <a:t>Налог на оцененное недвижимое имущество</a:t>
            </a:r>
            <a:endParaRPr lang="en-US" altLang="ro-RO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="" xmlns:a16="http://schemas.microsoft.com/office/drawing/2014/main" id="{419AAA27-CB3E-D555-9EB7-ACA07D9C0A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19525146"/>
              </p:ext>
            </p:extLst>
          </p:nvPr>
        </p:nvGraphicFramePr>
        <p:xfrm>
          <a:off x="344054" y="1270454"/>
          <a:ext cx="11503891" cy="4718052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716018">
                  <a:extLst>
                    <a:ext uri="{9D8B030D-6E8A-4147-A177-3AD203B41FA5}">
                      <a16:colId xmlns="" xmlns:a16="http://schemas.microsoft.com/office/drawing/2014/main" val="2157663595"/>
                    </a:ext>
                  </a:extLst>
                </a:gridCol>
                <a:gridCol w="8900231">
                  <a:extLst>
                    <a:ext uri="{9D8B030D-6E8A-4147-A177-3AD203B41FA5}">
                      <a16:colId xmlns="" xmlns:a16="http://schemas.microsoft.com/office/drawing/2014/main" val="2599398145"/>
                    </a:ext>
                  </a:extLst>
                </a:gridCol>
                <a:gridCol w="1887642">
                  <a:extLst>
                    <a:ext uri="{9D8B030D-6E8A-4147-A177-3AD203B41FA5}">
                      <a16:colId xmlns="" xmlns:a16="http://schemas.microsoft.com/office/drawing/2014/main" val="797847315"/>
                    </a:ext>
                  </a:extLst>
                </a:gridCol>
              </a:tblGrid>
              <a:tr h="512660">
                <a:tc grid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Недвижимое имущество </a:t>
                      </a:r>
                      <a:r>
                        <a:rPr lang="ru-RU" sz="1600" b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в</a:t>
                      </a:r>
                      <a:r>
                        <a:rPr lang="ru-RU" sz="1600" b="1" baseline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ru-RU" sz="1600" b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т.ч</a:t>
                      </a:r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.</a:t>
                      </a:r>
                      <a:endParaRPr lang="en-US" sz="16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o-RO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Bunurile imobiliare, inclusiv:</a:t>
                      </a:r>
                      <a:endParaRPr lang="en-US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515443279"/>
                  </a:ext>
                </a:extLst>
              </a:tr>
              <a:tr h="10600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o-RO" sz="1600" b="1">
                          <a:solidFill>
                            <a:schemeClr val="accent2"/>
                          </a:solidFill>
                          <a:effectLst/>
                        </a:rPr>
                        <a:t>1.</a:t>
                      </a:r>
                      <a:endParaRPr lang="en-US" sz="1600" b="1">
                        <a:solidFill>
                          <a:schemeClr val="accent2"/>
                        </a:solidFill>
                        <a:effectLst/>
                        <a:latin typeface="Times New Roman"/>
                        <a:ea typeface="Times New Roman" panose="02020603050405020304" pitchFamily="18" charset="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dirty="0">
                          <a:solidFill>
                            <a:schemeClr val="accent2"/>
                          </a:solidFill>
                          <a:effectLst/>
                        </a:rPr>
                        <a:t>предназначенное для жилья (квартиры и индивидуальные жилые дома, прилегающие земельные участки</a:t>
                      </a:r>
                      <a:r>
                        <a:rPr lang="ro-RO" sz="1600" b="1" dirty="0">
                          <a:solidFill>
                            <a:schemeClr val="accent2"/>
                          </a:solidFill>
                          <a:effectLst/>
                        </a:rPr>
                        <a:t>)</a:t>
                      </a:r>
                      <a:endParaRPr lang="en-US" sz="1600" b="1" dirty="0">
                        <a:solidFill>
                          <a:schemeClr val="accent2"/>
                        </a:solidFill>
                        <a:effectLst/>
                        <a:latin typeface="Times New Roman"/>
                        <a:ea typeface="Times New Roman" panose="02020603050405020304" pitchFamily="18" charset="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o-RO" sz="1600" b="1" dirty="0" smtClean="0">
                          <a:solidFill>
                            <a:schemeClr val="accent2"/>
                          </a:solidFill>
                          <a:effectLst/>
                        </a:rPr>
                        <a:t>0.</a:t>
                      </a:r>
                      <a:r>
                        <a:rPr lang="ru-RU" sz="1600" b="1" dirty="0" smtClean="0">
                          <a:solidFill>
                            <a:schemeClr val="accent2"/>
                          </a:solidFill>
                          <a:effectLst/>
                        </a:rPr>
                        <a:t>1</a:t>
                      </a:r>
                      <a:r>
                        <a:rPr lang="ro-RO" sz="1600" b="1" dirty="0" smtClean="0">
                          <a:solidFill>
                            <a:schemeClr val="accent2"/>
                          </a:solidFill>
                          <a:effectLst/>
                        </a:rPr>
                        <a:t>5</a:t>
                      </a:r>
                      <a:r>
                        <a:rPr lang="ro-RO" sz="1600" b="1" dirty="0">
                          <a:solidFill>
                            <a:schemeClr val="accent2"/>
                          </a:solidFill>
                          <a:effectLst/>
                        </a:rPr>
                        <a:t>%</a:t>
                      </a:r>
                      <a:endParaRPr lang="en-US" sz="1600" b="1" dirty="0">
                        <a:solidFill>
                          <a:schemeClr val="accent2"/>
                        </a:solidFill>
                        <a:effectLst/>
                        <a:latin typeface="Times New Roman"/>
                        <a:ea typeface="Times New Roman" panose="02020603050405020304" pitchFamily="18" charset="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22745414"/>
                  </a:ext>
                </a:extLst>
              </a:tr>
              <a:tr h="5126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2.</a:t>
                      </a:r>
                      <a:endParaRPr lang="en-US" sz="1600" b="1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для гаражей и земельных участков, на которых они расположены</a:t>
                      </a:r>
                      <a:endParaRPr lang="en-US" sz="16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o-RO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0.</a:t>
                      </a:r>
                      <a:r>
                        <a:rPr lang="ru-RU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24</a:t>
                      </a:r>
                      <a:r>
                        <a:rPr lang="ro-RO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%</a:t>
                      </a:r>
                      <a:endParaRPr lang="en-US" sz="16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4097742"/>
                  </a:ext>
                </a:extLst>
              </a:tr>
              <a:tr h="5126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o-RO" sz="1600" b="1">
                          <a:solidFill>
                            <a:schemeClr val="accent2"/>
                          </a:solidFill>
                          <a:effectLst/>
                        </a:rPr>
                        <a:t>3.</a:t>
                      </a:r>
                      <a:endParaRPr lang="en-US" sz="1600" b="1">
                        <a:solidFill>
                          <a:schemeClr val="accent2"/>
                        </a:solidFill>
                        <a:effectLst/>
                        <a:latin typeface="Times New Roman"/>
                        <a:ea typeface="Times New Roman" panose="02020603050405020304" pitchFamily="18" charset="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dirty="0">
                          <a:solidFill>
                            <a:schemeClr val="accent2"/>
                          </a:solidFill>
                          <a:effectLst/>
                        </a:rPr>
                        <a:t>для земель садоводческих товариществ с расположенными на них строениями или без них </a:t>
                      </a:r>
                      <a:endParaRPr lang="en-US" sz="1600" b="1" dirty="0">
                        <a:solidFill>
                          <a:schemeClr val="accent2"/>
                        </a:solidFill>
                        <a:effectLst/>
                        <a:latin typeface="Times New Roman"/>
                        <a:ea typeface="Times New Roman" panose="02020603050405020304" pitchFamily="18" charset="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o-RO" sz="1600" b="1" dirty="0" smtClean="0">
                          <a:solidFill>
                            <a:schemeClr val="accent2"/>
                          </a:solidFill>
                          <a:effectLst/>
                        </a:rPr>
                        <a:t>0.1</a:t>
                      </a:r>
                      <a:r>
                        <a:rPr lang="ru-RU" sz="1600" b="1" dirty="0" smtClean="0">
                          <a:solidFill>
                            <a:schemeClr val="accent2"/>
                          </a:solidFill>
                          <a:effectLst/>
                        </a:rPr>
                        <a:t>2</a:t>
                      </a:r>
                      <a:r>
                        <a:rPr lang="ro-RO" sz="1600" b="1" dirty="0" smtClean="0">
                          <a:solidFill>
                            <a:schemeClr val="accent2"/>
                          </a:solidFill>
                          <a:effectLst/>
                        </a:rPr>
                        <a:t>%</a:t>
                      </a:r>
                      <a:endParaRPr lang="en-US" sz="1600" b="1" dirty="0">
                        <a:solidFill>
                          <a:schemeClr val="accent2"/>
                        </a:solidFill>
                        <a:effectLst/>
                        <a:latin typeface="Times New Roman"/>
                        <a:ea typeface="Times New Roman" panose="02020603050405020304" pitchFamily="18" charset="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27485899"/>
                  </a:ext>
                </a:extLst>
              </a:tr>
              <a:tr h="5126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o-RO" sz="1600" b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4.</a:t>
                      </a:r>
                      <a:endParaRPr lang="en-US" sz="1600" b="1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Сельскохозяйственные</a:t>
                      </a:r>
                      <a:r>
                        <a:rPr lang="en-US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земли с расположенными  на  них строениями</a:t>
                      </a:r>
                      <a:endParaRPr lang="en-US" sz="16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o-RO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0.</a:t>
                      </a:r>
                      <a:r>
                        <a:rPr lang="ru-RU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26</a:t>
                      </a:r>
                      <a:r>
                        <a:rPr lang="ro-RO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%</a:t>
                      </a:r>
                      <a:endParaRPr lang="en-US" sz="16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518375846"/>
                  </a:ext>
                </a:extLst>
              </a:tr>
              <a:tr h="16073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o-RO" sz="1600" b="1">
                          <a:solidFill>
                            <a:schemeClr val="accent2"/>
                          </a:solidFill>
                          <a:effectLst/>
                        </a:rPr>
                        <a:t>5.</a:t>
                      </a:r>
                      <a:endParaRPr lang="en-US" sz="1600" b="1">
                        <a:solidFill>
                          <a:schemeClr val="accent2"/>
                        </a:solidFill>
                        <a:effectLst/>
                        <a:latin typeface="Times New Roman"/>
                        <a:ea typeface="Times New Roman" panose="02020603050405020304" pitchFamily="18" charset="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dirty="0">
                          <a:solidFill>
                            <a:schemeClr val="accent2"/>
                          </a:solidFill>
                          <a:effectLst/>
                        </a:rPr>
                        <a:t>Недвижимое</a:t>
                      </a:r>
                      <a:r>
                        <a:rPr lang="en-US" sz="1600" b="1" dirty="0">
                          <a:solidFill>
                            <a:schemeClr val="accent2"/>
                          </a:solidFill>
                          <a:effectLst/>
                        </a:rPr>
                        <a:t> </a:t>
                      </a:r>
                      <a:r>
                        <a:rPr lang="ru-RU" sz="1600" b="1" dirty="0">
                          <a:solidFill>
                            <a:schemeClr val="accent2"/>
                          </a:solidFill>
                          <a:effectLst/>
                        </a:rPr>
                        <a:t>имущество с иным, чем жилое или сельскохозяйственное, назначением, в том числе за исключением гаражей и земельных участков, на которых они расположены, и земель садоводческих товариществ с расположенными на них строениями или без них</a:t>
                      </a:r>
                      <a:endParaRPr lang="en-US" sz="1600" b="1" dirty="0">
                        <a:solidFill>
                          <a:schemeClr val="accent2"/>
                        </a:solidFill>
                        <a:effectLst/>
                        <a:latin typeface="Times New Roman"/>
                        <a:ea typeface="Times New Roman" panose="02020603050405020304" pitchFamily="18" charset="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o-RO" sz="1600" b="1" dirty="0">
                          <a:solidFill>
                            <a:schemeClr val="accent2"/>
                          </a:solidFill>
                          <a:effectLst/>
                        </a:rPr>
                        <a:t>0.3%</a:t>
                      </a:r>
                      <a:endParaRPr lang="en-US" sz="1600" b="1" dirty="0">
                        <a:solidFill>
                          <a:schemeClr val="accent2"/>
                        </a:solidFill>
                        <a:effectLst/>
                        <a:latin typeface="Times New Roman"/>
                        <a:ea typeface="Times New Roman" panose="02020603050405020304" pitchFamily="18" charset="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545087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5792549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71A63005-C31C-00A4-64A1-72E93C6EA273}"/>
              </a:ext>
            </a:extLst>
          </p:cNvPr>
          <p:cNvSpPr/>
          <p:nvPr/>
        </p:nvSpPr>
        <p:spPr>
          <a:xfrm>
            <a:off x="0" y="0"/>
            <a:ext cx="12192000" cy="108267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101" name="Title 1">
            <a:extLst>
              <a:ext uri="{FF2B5EF4-FFF2-40B4-BE49-F238E27FC236}">
                <a16:creationId xmlns="" xmlns:a16="http://schemas.microsoft.com/office/drawing/2014/main" id="{5205E776-0D8A-4DDE-E0A2-641ECEC587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988" y="231775"/>
            <a:ext cx="11884025" cy="736600"/>
          </a:xfrm>
        </p:spPr>
        <p:txBody>
          <a:bodyPr anchor="t"/>
          <a:lstStyle/>
          <a:p>
            <a:pPr algn="ctr" eaLnBrk="1" hangingPunct="1"/>
            <a:r>
              <a:rPr lang="ru-RU" altLang="ro-RO" dirty="0">
                <a:solidFill>
                  <a:schemeClr val="bg1"/>
                </a:solidFill>
                <a:latin typeface="Arial Black" panose="020B0A04020102020204" pitchFamily="34" charset="0"/>
              </a:rPr>
              <a:t>Местные сборы </a:t>
            </a:r>
            <a:r>
              <a:rPr lang="en-US" altLang="ro-RO" dirty="0">
                <a:solidFill>
                  <a:schemeClr val="bg1"/>
                </a:solidFill>
                <a:latin typeface="Arial Black" panose="020B0A04020102020204" pitchFamily="34" charset="0"/>
              </a:rPr>
              <a:t>202</a:t>
            </a:r>
            <a:r>
              <a:rPr lang="ru-RU" altLang="ro-RO" dirty="0">
                <a:solidFill>
                  <a:schemeClr val="bg1"/>
                </a:solidFill>
                <a:latin typeface="Arial Black" panose="020B0A04020102020204" pitchFamily="34" charset="0"/>
              </a:rPr>
              <a:t>5</a:t>
            </a:r>
            <a:endParaRPr lang="en-US" altLang="ro-RO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="" xmlns:a16="http://schemas.microsoft.com/office/drawing/2014/main" id="{2C42AED7-5A88-FE70-EA65-62469D0E39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26771448"/>
              </p:ext>
            </p:extLst>
          </p:nvPr>
        </p:nvGraphicFramePr>
        <p:xfrm>
          <a:off x="390574" y="1101096"/>
          <a:ext cx="11367310" cy="527793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354186">
                  <a:extLst>
                    <a:ext uri="{9D8B030D-6E8A-4147-A177-3AD203B41FA5}">
                      <a16:colId xmlns="" xmlns:a16="http://schemas.microsoft.com/office/drawing/2014/main" val="3017730614"/>
                    </a:ext>
                  </a:extLst>
                </a:gridCol>
                <a:gridCol w="4013124">
                  <a:extLst>
                    <a:ext uri="{9D8B030D-6E8A-4147-A177-3AD203B41FA5}">
                      <a16:colId xmlns="" xmlns:a16="http://schemas.microsoft.com/office/drawing/2014/main" val="2818186724"/>
                    </a:ext>
                  </a:extLst>
                </a:gridCol>
              </a:tblGrid>
              <a:tr h="348204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ru-RU" sz="1600" b="1" u="none" strike="noStrike" baseline="0" noProof="0" dirty="0">
                          <a:solidFill>
                            <a:srgbClr val="203864"/>
                          </a:solidFill>
                        </a:rPr>
                        <a:t>Сбор</a:t>
                      </a:r>
                      <a:r>
                        <a:rPr lang="en-US" sz="1600" b="1" u="none" strike="noStrike" baseline="0" noProof="0" dirty="0">
                          <a:solidFill>
                            <a:srgbClr val="203864"/>
                          </a:solidFill>
                        </a:rPr>
                        <a:t> </a:t>
                      </a:r>
                      <a:r>
                        <a:rPr lang="ru-RU" sz="1600" b="1" u="none" strike="noStrike" baseline="0" noProof="0" dirty="0">
                          <a:solidFill>
                            <a:srgbClr val="203864"/>
                          </a:solidFill>
                        </a:rPr>
                        <a:t>на организацию аукционов и лотерей</a:t>
                      </a:r>
                      <a:endParaRPr lang="ro-RO" sz="1600" b="1" noProof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pt-BR" sz="1600" b="1" u="none" strike="noStrike" noProof="0" dirty="0" smtClean="0">
                          <a:solidFill>
                            <a:srgbClr val="203864"/>
                          </a:solidFill>
                        </a:rPr>
                        <a:t>0.1</a:t>
                      </a:r>
                      <a:r>
                        <a:rPr lang="ru-RU" sz="1600" b="1" u="none" strike="noStrike" noProof="0" dirty="0" smtClean="0">
                          <a:solidFill>
                            <a:srgbClr val="203864"/>
                          </a:solidFill>
                        </a:rPr>
                        <a:t>1</a:t>
                      </a:r>
                      <a:r>
                        <a:rPr lang="pt-BR" sz="1600" b="1" u="none" strike="noStrike" noProof="0" dirty="0" smtClean="0">
                          <a:solidFill>
                            <a:srgbClr val="203864"/>
                          </a:solidFill>
                        </a:rPr>
                        <a:t>%</a:t>
                      </a:r>
                      <a:endParaRPr 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2836173061"/>
                  </a:ext>
                </a:extLst>
              </a:tr>
              <a:tr h="348204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ru-RU" sz="1600" b="1" u="none" strike="noStrike" kern="1200" dirty="0">
                          <a:solidFill>
                            <a:schemeClr val="accent2"/>
                          </a:solidFill>
                          <a:latin typeface="+mn-lt"/>
                          <a:ea typeface="+mn-ea"/>
                          <a:cs typeface="+mn-cs"/>
                        </a:rPr>
                        <a:t>Сбор на благоустройство территорий</a:t>
                      </a:r>
                      <a:endParaRPr lang="ro-RO" sz="1600" b="1" u="none" strike="noStrike" kern="1200" noProof="0" dirty="0">
                        <a:solidFill>
                          <a:schemeClr val="accent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ru-RU" sz="1600" b="1" u="none" strike="noStrike" kern="1200" noProof="0" dirty="0" smtClean="0">
                          <a:solidFill>
                            <a:schemeClr val="accent2"/>
                          </a:solidFill>
                        </a:rPr>
                        <a:t>187 </a:t>
                      </a:r>
                      <a:r>
                        <a:rPr lang="ru-RU" sz="1600" b="1" u="none" strike="noStrike" kern="1200" noProof="0" dirty="0">
                          <a:solidFill>
                            <a:schemeClr val="accent2"/>
                          </a:solidFill>
                        </a:rPr>
                        <a:t>леев в год за одного работника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3486851613"/>
                  </a:ext>
                </a:extLst>
              </a:tr>
              <a:tr h="348204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ru-RU" sz="1600" b="1" u="none" strike="noStrike" noProof="0" dirty="0">
                          <a:solidFill>
                            <a:srgbClr val="203864"/>
                          </a:solidFill>
                        </a:rPr>
                        <a:t>Сбор</a:t>
                      </a:r>
                      <a:r>
                        <a:rPr lang="en-US" sz="1600" b="1" u="none" strike="noStrike" noProof="0" dirty="0">
                          <a:solidFill>
                            <a:srgbClr val="203864"/>
                          </a:solidFill>
                        </a:rPr>
                        <a:t> </a:t>
                      </a:r>
                      <a:r>
                        <a:rPr lang="ru-RU" sz="1600" b="1" u="none" strike="noStrike" noProof="0" dirty="0">
                          <a:solidFill>
                            <a:srgbClr val="203864"/>
                          </a:solidFill>
                        </a:rPr>
                        <a:t>за временное проживание</a:t>
                      </a:r>
                      <a:endParaRPr lang="ro-RO" sz="1600" b="1" noProof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u="none" strike="noStrike" kern="1200" dirty="0" smtClean="0">
                          <a:solidFill>
                            <a:srgbClr val="203864"/>
                          </a:solidFill>
                        </a:rPr>
                        <a:t>6</a:t>
                      </a:r>
                      <a:r>
                        <a:rPr lang="en-US" sz="1600" b="1" u="none" strike="noStrike" kern="1200" dirty="0" smtClean="0">
                          <a:solidFill>
                            <a:srgbClr val="203864"/>
                          </a:solidFill>
                        </a:rPr>
                        <a:t>%</a:t>
                      </a:r>
                      <a:endParaRPr lang="en-US" sz="1600" b="1" i="0" u="none" strike="noStrike" kern="1200" dirty="0">
                        <a:solidFill>
                          <a:srgbClr val="203864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2062066245"/>
                  </a:ext>
                </a:extLst>
              </a:tr>
              <a:tr h="348204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ru-RU" sz="1600" b="1" u="none" strike="noStrike" noProof="0" dirty="0">
                          <a:solidFill>
                            <a:schemeClr val="accent2"/>
                          </a:solidFill>
                        </a:rPr>
                        <a:t>Сбор</a:t>
                      </a:r>
                      <a:r>
                        <a:rPr lang="en-US" sz="1600" b="1" u="none" strike="noStrike" noProof="0" dirty="0">
                          <a:solidFill>
                            <a:schemeClr val="accent2"/>
                          </a:solidFill>
                        </a:rPr>
                        <a:t> </a:t>
                      </a:r>
                      <a:r>
                        <a:rPr lang="ru-RU" sz="1600" b="1" u="none" strike="noStrike" noProof="0" dirty="0">
                          <a:solidFill>
                            <a:schemeClr val="accent2"/>
                          </a:solidFill>
                        </a:rPr>
                        <a:t>за размещение рекламы</a:t>
                      </a:r>
                      <a:r>
                        <a:rPr lang="en-US" sz="1600" b="1" u="none" strike="noStrike" noProof="0" dirty="0">
                          <a:solidFill>
                            <a:schemeClr val="accent2"/>
                          </a:solidFill>
                        </a:rPr>
                        <a:t> </a:t>
                      </a:r>
                      <a:endParaRPr lang="ro-RO" sz="1600" b="1" noProof="0" dirty="0">
                        <a:solidFill>
                          <a:schemeClr val="accent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i="0" u="none" strike="noStrike" kern="1200" dirty="0" smtClean="0">
                          <a:solidFill>
                            <a:schemeClr val="accent2"/>
                          </a:solidFill>
                          <a:latin typeface="Calibri"/>
                          <a:ea typeface="+mn-ea"/>
                          <a:cs typeface="+mn-cs"/>
                        </a:rPr>
                        <a:t>6%</a:t>
                      </a:r>
                      <a:endParaRPr lang="en-US" sz="1600" b="1" i="0" u="none" strike="noStrike" kern="1200" dirty="0">
                        <a:solidFill>
                          <a:schemeClr val="accent2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877582934"/>
                  </a:ext>
                </a:extLst>
              </a:tr>
              <a:tr h="759718">
                <a:tc>
                  <a:txBody>
                    <a:bodyPr/>
                    <a:lstStyle/>
                    <a:p>
                      <a:pPr marL="0" marR="0" lvl="0" indent="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None/>
                      </a:pPr>
                      <a:r>
                        <a:rPr lang="ru-RU" sz="1600" b="1" u="none" strike="noStrike" noProof="0" dirty="0">
                          <a:solidFill>
                            <a:srgbClr val="203864"/>
                          </a:solidFill>
                        </a:rPr>
                        <a:t>Сбор за рекламные устройства</a:t>
                      </a:r>
                      <a:r>
                        <a:rPr lang="en-US" sz="1600" b="1" u="none" strike="noStrike" noProof="0" dirty="0">
                          <a:solidFill>
                            <a:srgbClr val="203864"/>
                          </a:solidFill>
                        </a:rPr>
                        <a:t>:</a:t>
                      </a:r>
                      <a:endParaRPr lang="ru-RU" sz="1600" b="1" u="none" strike="noStrike" noProof="0" dirty="0">
                        <a:solidFill>
                          <a:srgbClr val="203864"/>
                        </a:solidFill>
                      </a:endParaRPr>
                    </a:p>
                    <a:p>
                      <a:pPr marL="342900" marR="0" lvl="0" indent="34290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Font typeface="Wingdings" panose="05000000000000000000" pitchFamily="2" charset="2"/>
                        <a:buChar char="Ø"/>
                      </a:pPr>
                      <a:r>
                        <a:rPr lang="ru-RU" sz="1600" b="1" u="none" strike="noStrike" noProof="0" dirty="0">
                          <a:solidFill>
                            <a:srgbClr val="203864"/>
                          </a:solidFill>
                        </a:rPr>
                        <a:t>До </a:t>
                      </a:r>
                      <a:r>
                        <a:rPr lang="ro-RO" sz="1600" b="1" u="none" strike="noStrike" noProof="0" dirty="0">
                          <a:solidFill>
                            <a:srgbClr val="203864"/>
                          </a:solidFill>
                        </a:rPr>
                        <a:t>1</a:t>
                      </a:r>
                      <a:r>
                        <a:rPr lang="ru-RU" sz="1600" b="1" u="none" strike="noStrike" noProof="0" dirty="0">
                          <a:solidFill>
                            <a:srgbClr val="203864"/>
                          </a:solidFill>
                        </a:rPr>
                        <a:t> </a:t>
                      </a:r>
                      <a:r>
                        <a:rPr lang="ro-RO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m</a:t>
                      </a:r>
                      <a:r>
                        <a:rPr lang="ro-RO" sz="1600" b="1" baseline="30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endParaRPr lang="ru-RU" sz="1600" b="1" u="none" strike="noStrike" noProof="0" dirty="0">
                        <a:solidFill>
                          <a:srgbClr val="203864"/>
                        </a:solidFill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o-RO" sz="1600" b="1" u="none" strike="noStrike" kern="1200" dirty="0">
                        <a:solidFill>
                          <a:srgbClr val="203864"/>
                        </a:solidFill>
                      </a:endParaRPr>
                    </a:p>
                    <a:p>
                      <a:pPr lvl="0"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ru-RU" sz="1600" b="1" u="none" strike="noStrike" kern="1200" dirty="0" smtClean="0">
                          <a:solidFill>
                            <a:srgbClr val="203864"/>
                          </a:solidFill>
                        </a:rPr>
                        <a:t>11</a:t>
                      </a:r>
                      <a:r>
                        <a:rPr lang="en-US" sz="1600" b="1" u="none" strike="noStrike" kern="1200" dirty="0" smtClean="0">
                          <a:solidFill>
                            <a:srgbClr val="203864"/>
                          </a:solidFill>
                        </a:rPr>
                        <a:t>0 </a:t>
                      </a:r>
                      <a:r>
                        <a:rPr lang="ru-RU" sz="1600" b="1" u="none" strike="noStrike" kern="1200" dirty="0" smtClean="0">
                          <a:solidFill>
                            <a:srgbClr val="203864"/>
                          </a:solidFill>
                        </a:rPr>
                        <a:t>лей кв. м.</a:t>
                      </a:r>
                      <a:endParaRPr lang="en-US" sz="1600" b="1" u="none" strike="noStrike" kern="1200" dirty="0">
                        <a:solidFill>
                          <a:srgbClr val="203864"/>
                        </a:solidFill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241282952"/>
                  </a:ext>
                </a:extLst>
              </a:tr>
              <a:tr h="348204">
                <a:tc>
                  <a:txBody>
                    <a:bodyPr/>
                    <a:lstStyle/>
                    <a:p>
                      <a:pPr marL="342900" marR="0" lvl="0" indent="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600" b="1" u="none" strike="noStrike" kern="1200" noProof="0" dirty="0">
                          <a:solidFill>
                            <a:srgbClr val="203864"/>
                          </a:solidFill>
                          <a:latin typeface="+mn-lt"/>
                          <a:ea typeface="+mn-ea"/>
                          <a:cs typeface="+mn-cs"/>
                        </a:rPr>
                        <a:t>От</a:t>
                      </a:r>
                      <a:r>
                        <a:rPr lang="ru-RU" sz="1600" b="1" u="none" strike="noStrike" noProof="0" dirty="0">
                          <a:solidFill>
                            <a:srgbClr val="203864"/>
                          </a:solidFill>
                        </a:rPr>
                        <a:t> </a:t>
                      </a:r>
                      <a:r>
                        <a:rPr lang="ro-RO" sz="1600" b="1" u="none" strike="noStrike" noProof="0" dirty="0" smtClean="0">
                          <a:solidFill>
                            <a:srgbClr val="203864"/>
                          </a:solidFill>
                        </a:rPr>
                        <a:t>1,</a:t>
                      </a:r>
                      <a:r>
                        <a:rPr lang="ru-RU" sz="1600" b="1" u="none" strike="noStrike" noProof="0" dirty="0" smtClean="0">
                          <a:solidFill>
                            <a:srgbClr val="203864"/>
                          </a:solidFill>
                        </a:rPr>
                        <a:t>0</a:t>
                      </a:r>
                      <a:r>
                        <a:rPr lang="ro-RO" sz="1600" b="1" u="none" strike="noStrike" noProof="0" dirty="0" smtClean="0">
                          <a:solidFill>
                            <a:srgbClr val="203864"/>
                          </a:solidFill>
                        </a:rPr>
                        <a:t>1</a:t>
                      </a:r>
                      <a:r>
                        <a:rPr lang="ro-RO" sz="1600" b="1" u="none" strike="noStrike" noProof="0" dirty="0">
                          <a:solidFill>
                            <a:srgbClr val="203864"/>
                          </a:solidFill>
                        </a:rPr>
                        <a:t> </a:t>
                      </a:r>
                      <a:r>
                        <a:rPr lang="ro-RO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m</a:t>
                      </a:r>
                      <a:r>
                        <a:rPr lang="ro-RO" sz="1600" b="1" baseline="30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r>
                        <a:rPr lang="ro-RO" sz="1600" b="1" u="none" strike="noStrike" noProof="0" dirty="0">
                          <a:solidFill>
                            <a:srgbClr val="203864"/>
                          </a:solidFill>
                        </a:rPr>
                        <a:t> </a:t>
                      </a:r>
                      <a:r>
                        <a:rPr lang="ru-RU" sz="1600" b="1" u="none" strike="noStrike" noProof="0" dirty="0">
                          <a:solidFill>
                            <a:srgbClr val="203864"/>
                          </a:solidFill>
                        </a:rPr>
                        <a:t>до </a:t>
                      </a:r>
                      <a:r>
                        <a:rPr lang="ro-RO" sz="1600" b="1" u="none" strike="noStrike" noProof="0" dirty="0">
                          <a:solidFill>
                            <a:srgbClr val="203864"/>
                          </a:solidFill>
                        </a:rPr>
                        <a:t> 2 </a:t>
                      </a:r>
                      <a:r>
                        <a:rPr lang="ro-RO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m</a:t>
                      </a:r>
                      <a:r>
                        <a:rPr lang="ro-RO" sz="1600" b="1" baseline="30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strike="noStrike" kern="1200" noProof="0" dirty="0" smtClean="0">
                          <a:solidFill>
                            <a:srgbClr val="203864"/>
                          </a:solidFill>
                        </a:rPr>
                        <a:t>17</a:t>
                      </a:r>
                      <a:r>
                        <a:rPr lang="en-US" sz="1600" b="1" u="none" strike="noStrike" kern="1200" noProof="0" dirty="0" smtClean="0">
                          <a:solidFill>
                            <a:srgbClr val="203864"/>
                          </a:solidFill>
                        </a:rPr>
                        <a:t>0 </a:t>
                      </a:r>
                      <a:r>
                        <a:rPr lang="ru-RU" sz="1600" b="1" u="none" strike="noStrike" kern="1200" noProof="0" dirty="0" smtClean="0">
                          <a:solidFill>
                            <a:srgbClr val="203864"/>
                          </a:solidFill>
                        </a:rPr>
                        <a:t>лей </a:t>
                      </a:r>
                      <a:r>
                        <a:rPr lang="ru-RU" sz="1600" b="1" u="none" strike="noStrike" kern="1200" dirty="0" smtClean="0">
                          <a:solidFill>
                            <a:srgbClr val="203864"/>
                          </a:solidFill>
                        </a:rPr>
                        <a:t>кв. м.</a:t>
                      </a:r>
                      <a:endParaRPr lang="en-US" sz="1600" b="1" i="0" u="none" strike="noStrike" kern="1200" dirty="0">
                        <a:solidFill>
                          <a:srgbClr val="203864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730994182"/>
                  </a:ext>
                </a:extLst>
              </a:tr>
              <a:tr h="348204">
                <a:tc>
                  <a:txBody>
                    <a:bodyPr/>
                    <a:lstStyle/>
                    <a:p>
                      <a:pPr marL="342900" marR="0" lvl="0" indent="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600" b="1" u="none" strike="noStrike" kern="1200" noProof="0" dirty="0">
                          <a:solidFill>
                            <a:srgbClr val="203864"/>
                          </a:solidFill>
                          <a:latin typeface="+mn-lt"/>
                          <a:ea typeface="+mn-ea"/>
                          <a:cs typeface="+mn-cs"/>
                        </a:rPr>
                        <a:t>От</a:t>
                      </a:r>
                      <a:r>
                        <a:rPr lang="ru-RU" sz="1600" b="1" u="none" strike="noStrike" noProof="0" dirty="0">
                          <a:solidFill>
                            <a:srgbClr val="203864"/>
                          </a:solidFill>
                        </a:rPr>
                        <a:t> </a:t>
                      </a:r>
                      <a:r>
                        <a:rPr lang="ro-RO" sz="1600" b="1" u="none" strike="noStrike" noProof="0" dirty="0" smtClean="0">
                          <a:solidFill>
                            <a:srgbClr val="203864"/>
                          </a:solidFill>
                        </a:rPr>
                        <a:t>2,</a:t>
                      </a:r>
                      <a:r>
                        <a:rPr lang="ru-RU" sz="1600" b="1" u="none" strike="noStrike" noProof="0" dirty="0" smtClean="0">
                          <a:solidFill>
                            <a:srgbClr val="203864"/>
                          </a:solidFill>
                        </a:rPr>
                        <a:t>0</a:t>
                      </a:r>
                      <a:r>
                        <a:rPr lang="ro-RO" sz="1600" b="1" u="none" strike="noStrike" noProof="0" dirty="0" smtClean="0">
                          <a:solidFill>
                            <a:srgbClr val="203864"/>
                          </a:solidFill>
                        </a:rPr>
                        <a:t>1</a:t>
                      </a:r>
                      <a:r>
                        <a:rPr lang="ru-RU" sz="1600" b="1" u="none" strike="noStrike" noProof="0" dirty="0" smtClean="0">
                          <a:solidFill>
                            <a:srgbClr val="203864"/>
                          </a:solidFill>
                        </a:rPr>
                        <a:t> </a:t>
                      </a:r>
                      <a:r>
                        <a:rPr lang="ro-RO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m</a:t>
                      </a:r>
                      <a:r>
                        <a:rPr lang="ro-RO" sz="1600" b="1" baseline="30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r>
                        <a:rPr lang="ro-RO" sz="1600" b="1" u="none" strike="noStrike" noProof="0" dirty="0">
                          <a:solidFill>
                            <a:srgbClr val="203864"/>
                          </a:solidFill>
                        </a:rPr>
                        <a:t> </a:t>
                      </a:r>
                      <a:r>
                        <a:rPr lang="ru-RU" sz="1600" b="1" u="none" strike="noStrike" noProof="0" dirty="0">
                          <a:solidFill>
                            <a:srgbClr val="203864"/>
                          </a:solidFill>
                        </a:rPr>
                        <a:t>до </a:t>
                      </a:r>
                      <a:r>
                        <a:rPr lang="ru-RU" sz="1600" b="1" u="none" strike="noStrike" noProof="0" dirty="0" smtClean="0">
                          <a:solidFill>
                            <a:srgbClr val="203864"/>
                          </a:solidFill>
                        </a:rPr>
                        <a:t>5</a:t>
                      </a:r>
                      <a:r>
                        <a:rPr lang="ro-RO" sz="1600" b="1" u="none" strike="noStrike" noProof="0" dirty="0" smtClean="0">
                          <a:solidFill>
                            <a:srgbClr val="203864"/>
                          </a:solidFill>
                        </a:rPr>
                        <a:t> </a:t>
                      </a:r>
                      <a:r>
                        <a:rPr lang="ro-RO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m</a:t>
                      </a:r>
                      <a:r>
                        <a:rPr lang="ro-RO" sz="1600" b="1" baseline="30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r>
                        <a:rPr lang="ro-RO" sz="1600" b="1" u="none" strike="noStrike" noProof="0" dirty="0">
                          <a:solidFill>
                            <a:srgbClr val="203864"/>
                          </a:solidFill>
                        </a:rPr>
                        <a:t> 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strike="noStrike" kern="1200" noProof="0" dirty="0" smtClean="0">
                          <a:solidFill>
                            <a:srgbClr val="203864"/>
                          </a:solidFill>
                        </a:rPr>
                        <a:t>22</a:t>
                      </a:r>
                      <a:r>
                        <a:rPr lang="en-US" sz="1600" b="1" u="none" strike="noStrike" kern="1200" noProof="0" dirty="0" smtClean="0">
                          <a:solidFill>
                            <a:srgbClr val="203864"/>
                          </a:solidFill>
                        </a:rPr>
                        <a:t>0 </a:t>
                      </a:r>
                      <a:r>
                        <a:rPr lang="ru-RU" sz="1600" b="1" u="none" strike="noStrike" kern="1200" noProof="0" dirty="0" smtClean="0">
                          <a:solidFill>
                            <a:srgbClr val="203864"/>
                          </a:solidFill>
                        </a:rPr>
                        <a:t>лей </a:t>
                      </a:r>
                      <a:r>
                        <a:rPr lang="ru-RU" sz="1600" b="1" u="none" strike="noStrike" kern="1200" dirty="0" smtClean="0">
                          <a:solidFill>
                            <a:srgbClr val="203864"/>
                          </a:solidFill>
                        </a:rPr>
                        <a:t>кв. м.</a:t>
                      </a:r>
                      <a:endParaRPr lang="en-US" sz="1600" b="1" i="0" u="none" strike="noStrike" kern="1200" dirty="0">
                        <a:solidFill>
                          <a:srgbClr val="203864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486018558"/>
                  </a:ext>
                </a:extLst>
              </a:tr>
              <a:tr h="348204">
                <a:tc>
                  <a:txBody>
                    <a:bodyPr/>
                    <a:lstStyle/>
                    <a:p>
                      <a:pPr marL="285750" marR="0" lvl="0" indent="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600" b="1" u="none" strike="noStrike" noProof="0" dirty="0">
                          <a:solidFill>
                            <a:srgbClr val="203864"/>
                          </a:solidFill>
                        </a:rPr>
                        <a:t>От </a:t>
                      </a:r>
                      <a:r>
                        <a:rPr lang="ru-RU" sz="1600" b="1" u="none" strike="noStrike" noProof="0" dirty="0" smtClean="0">
                          <a:solidFill>
                            <a:srgbClr val="203864"/>
                          </a:solidFill>
                        </a:rPr>
                        <a:t>5</a:t>
                      </a:r>
                      <a:r>
                        <a:rPr lang="ro-RO" sz="1600" b="1" u="none" strike="noStrike" noProof="0" dirty="0" smtClean="0">
                          <a:solidFill>
                            <a:srgbClr val="203864"/>
                          </a:solidFill>
                        </a:rPr>
                        <a:t>.</a:t>
                      </a:r>
                      <a:r>
                        <a:rPr lang="ru-RU" sz="1600" b="1" u="none" strike="noStrike" noProof="0" dirty="0" smtClean="0">
                          <a:solidFill>
                            <a:srgbClr val="203864"/>
                          </a:solidFill>
                        </a:rPr>
                        <a:t>0</a:t>
                      </a:r>
                      <a:r>
                        <a:rPr lang="ro-RO" sz="1600" b="1" u="none" strike="noStrike" noProof="0" dirty="0" smtClean="0">
                          <a:solidFill>
                            <a:srgbClr val="203864"/>
                          </a:solidFill>
                        </a:rPr>
                        <a:t>1</a:t>
                      </a:r>
                      <a:r>
                        <a:rPr lang="ro-RO" sz="1600" b="1" u="none" strike="noStrike" noProof="0" dirty="0">
                          <a:solidFill>
                            <a:srgbClr val="203864"/>
                          </a:solidFill>
                        </a:rPr>
                        <a:t> </a:t>
                      </a:r>
                      <a:r>
                        <a:rPr lang="ro-RO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m</a:t>
                      </a:r>
                      <a:r>
                        <a:rPr lang="ro-RO" sz="1600" b="1" baseline="30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r>
                        <a:rPr lang="ro-RO" sz="1600" b="1" u="none" strike="noStrike" noProof="0" dirty="0">
                          <a:solidFill>
                            <a:srgbClr val="203864"/>
                          </a:solidFill>
                        </a:rPr>
                        <a:t> </a:t>
                      </a:r>
                      <a:endParaRPr 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strike="noStrike" kern="1200" noProof="0" dirty="0" smtClean="0">
                          <a:solidFill>
                            <a:srgbClr val="203864"/>
                          </a:solidFill>
                        </a:rPr>
                        <a:t>24</a:t>
                      </a:r>
                      <a:r>
                        <a:rPr lang="en-US" sz="1600" b="1" u="none" strike="noStrike" kern="1200" noProof="0" dirty="0" smtClean="0">
                          <a:solidFill>
                            <a:srgbClr val="203864"/>
                          </a:solidFill>
                        </a:rPr>
                        <a:t>0 </a:t>
                      </a:r>
                      <a:r>
                        <a:rPr lang="ru-RU" sz="1600" b="1" u="none" strike="noStrike" kern="1200" noProof="0" dirty="0" smtClean="0">
                          <a:solidFill>
                            <a:srgbClr val="203864"/>
                          </a:solidFill>
                        </a:rPr>
                        <a:t>лей </a:t>
                      </a:r>
                      <a:r>
                        <a:rPr lang="ru-RU" sz="1600" b="1" u="none" strike="noStrike" kern="1200" dirty="0" smtClean="0">
                          <a:solidFill>
                            <a:srgbClr val="203864"/>
                          </a:solidFill>
                        </a:rPr>
                        <a:t>кв. м.</a:t>
                      </a:r>
                      <a:endParaRPr lang="en-US" sz="1600" b="1" i="0" u="none" strike="noStrike" kern="1200" dirty="0">
                        <a:solidFill>
                          <a:srgbClr val="203864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287134475"/>
                  </a:ext>
                </a:extLst>
              </a:tr>
              <a:tr h="348204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ru-RU" sz="1600" b="1" u="none" strike="noStrike" noProof="0" dirty="0">
                          <a:solidFill>
                            <a:schemeClr val="accent2"/>
                          </a:solidFill>
                        </a:rPr>
                        <a:t>Сбор</a:t>
                      </a:r>
                      <a:r>
                        <a:rPr lang="en-US" sz="1600" b="1" u="none" strike="noStrike" noProof="0" dirty="0">
                          <a:solidFill>
                            <a:schemeClr val="accent2"/>
                          </a:solidFill>
                        </a:rPr>
                        <a:t> </a:t>
                      </a:r>
                      <a:r>
                        <a:rPr lang="ru-RU" sz="1600" b="1" u="none" strike="noStrike" noProof="0" dirty="0">
                          <a:solidFill>
                            <a:schemeClr val="accent2"/>
                          </a:solidFill>
                        </a:rPr>
                        <a:t>за </a:t>
                      </a:r>
                      <a:r>
                        <a:rPr lang="ru-RU" sz="1600" b="1" u="none" strike="noStrike" noProof="0" dirty="0" smtClean="0">
                          <a:solidFill>
                            <a:schemeClr val="accent2"/>
                          </a:solidFill>
                        </a:rPr>
                        <a:t>использование местной символики</a:t>
                      </a:r>
                      <a:endParaRPr lang="ro-RO" sz="1600" b="1" noProof="0" dirty="0">
                        <a:solidFill>
                          <a:schemeClr val="accent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i="0" u="none" strike="noStrike" kern="1200" dirty="0" smtClean="0">
                          <a:solidFill>
                            <a:schemeClr val="accent2"/>
                          </a:solidFill>
                          <a:latin typeface="Calibri"/>
                          <a:ea typeface="+mn-ea"/>
                          <a:cs typeface="+mn-cs"/>
                        </a:rPr>
                        <a:t>0,11%</a:t>
                      </a:r>
                      <a:endParaRPr lang="en-US" sz="1600" b="1" i="0" u="none" strike="noStrike" kern="1200" dirty="0">
                        <a:solidFill>
                          <a:schemeClr val="accent2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48204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ru-RU" sz="1600" b="1" u="none" strike="noStrike" noProof="0" dirty="0" smtClean="0">
                          <a:solidFill>
                            <a:srgbClr val="203864"/>
                          </a:solidFill>
                        </a:rPr>
                        <a:t>Рыночный сбор</a:t>
                      </a:r>
                      <a:endParaRPr lang="ro-RO" sz="1600" b="1" noProof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i="0" u="none" strike="noStrike" kern="1200" dirty="0" smtClean="0">
                          <a:solidFill>
                            <a:srgbClr val="203864"/>
                          </a:solidFill>
                          <a:latin typeface="Calibri"/>
                          <a:ea typeface="+mn-ea"/>
                          <a:cs typeface="+mn-cs"/>
                        </a:rPr>
                        <a:t>17 лей</a:t>
                      </a:r>
                      <a:endParaRPr lang="en-US" sz="1600" b="1" i="0" u="none" strike="noStrike" kern="1200" dirty="0">
                        <a:solidFill>
                          <a:srgbClr val="203864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48204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ru-RU" sz="1600" b="1" u="none" strike="noStrike" noProof="0" dirty="0">
                          <a:solidFill>
                            <a:schemeClr val="accent2"/>
                          </a:solidFill>
                        </a:rPr>
                        <a:t>Сбор</a:t>
                      </a:r>
                      <a:r>
                        <a:rPr lang="en-US" sz="1600" b="1" u="none" strike="noStrike" noProof="0" dirty="0">
                          <a:solidFill>
                            <a:schemeClr val="accent2"/>
                          </a:solidFill>
                        </a:rPr>
                        <a:t> </a:t>
                      </a:r>
                      <a:r>
                        <a:rPr lang="ru-RU" sz="1600" b="1" u="none" strike="noStrike" noProof="0" dirty="0">
                          <a:solidFill>
                            <a:schemeClr val="accent2"/>
                          </a:solidFill>
                        </a:rPr>
                        <a:t>за </a:t>
                      </a:r>
                      <a:r>
                        <a:rPr lang="ru-RU" sz="1600" b="1" u="none" strike="noStrike" noProof="0" dirty="0" smtClean="0">
                          <a:solidFill>
                            <a:schemeClr val="accent2"/>
                          </a:solidFill>
                        </a:rPr>
                        <a:t>парковку автотранспорта</a:t>
                      </a:r>
                      <a:endParaRPr lang="ro-RO" sz="1600" b="1" noProof="0" dirty="0">
                        <a:solidFill>
                          <a:schemeClr val="accent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i="0" u="none" strike="noStrike" kern="1200" dirty="0" smtClean="0">
                          <a:solidFill>
                            <a:schemeClr val="accent2"/>
                          </a:solidFill>
                          <a:latin typeface="Calibri"/>
                          <a:ea typeface="+mn-ea"/>
                          <a:cs typeface="+mn-cs"/>
                        </a:rPr>
                        <a:t>8 лей</a:t>
                      </a:r>
                      <a:endParaRPr lang="en-US" sz="1600" b="1" i="0" u="none" strike="noStrike" kern="1200" dirty="0">
                        <a:solidFill>
                          <a:schemeClr val="accent2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2691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ru-RU" sz="1600" b="1" u="none" strike="noStrike" baseline="0" noProof="0" dirty="0">
                          <a:solidFill>
                            <a:srgbClr val="203864"/>
                          </a:solidFill>
                        </a:rPr>
                        <a:t>Сбор</a:t>
                      </a:r>
                      <a:r>
                        <a:rPr lang="en-US" sz="1600" b="1" u="none" strike="noStrike" baseline="0" noProof="0" dirty="0">
                          <a:solidFill>
                            <a:srgbClr val="203864"/>
                          </a:solidFill>
                        </a:rPr>
                        <a:t> </a:t>
                      </a:r>
                      <a:r>
                        <a:rPr lang="ru-RU" sz="1600" b="1" u="none" strike="noStrike" baseline="0" noProof="0" dirty="0" smtClean="0">
                          <a:solidFill>
                            <a:srgbClr val="203864"/>
                          </a:solidFill>
                        </a:rPr>
                        <a:t>за санитарную очистку</a:t>
                      </a:r>
                      <a:endParaRPr lang="ro-RO" sz="1600" b="1" noProof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ru-RU" sz="1600" b="1" u="none" strike="noStrike" kern="1200" baseline="0" noProof="0" dirty="0" smtClean="0">
                          <a:solidFill>
                            <a:srgbClr val="203864"/>
                          </a:solidFill>
                          <a:latin typeface="+mn-lt"/>
                          <a:ea typeface="+mn-ea"/>
                          <a:cs typeface="+mn-cs"/>
                        </a:rPr>
                        <a:t>15 лей в </a:t>
                      </a:r>
                      <a:r>
                        <a:rPr lang="ru-RU" sz="1600" b="1" u="none" strike="noStrike" kern="1200" baseline="0" noProof="0" dirty="0" err="1" smtClean="0">
                          <a:solidFill>
                            <a:srgbClr val="203864"/>
                          </a:solidFill>
                          <a:latin typeface="+mn-lt"/>
                          <a:ea typeface="+mn-ea"/>
                          <a:cs typeface="+mn-cs"/>
                        </a:rPr>
                        <a:t>м-ц</a:t>
                      </a:r>
                      <a:endParaRPr lang="en-US" sz="1600" b="1" u="none" strike="noStrike" kern="1200" baseline="0" noProof="0" dirty="0">
                        <a:solidFill>
                          <a:srgbClr val="20386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48204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ru-RU" sz="1600" b="1" u="none" strike="noStrike" noProof="0" dirty="0" smtClean="0">
                          <a:solidFill>
                            <a:schemeClr val="accent2"/>
                          </a:solidFill>
                        </a:rPr>
                        <a:t>Единый платеж</a:t>
                      </a:r>
                      <a:endParaRPr lang="ro-RO" sz="1600" b="1" noProof="0" dirty="0">
                        <a:solidFill>
                          <a:schemeClr val="accent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i="0" u="none" strike="noStrike" kern="1200" dirty="0" smtClean="0">
                          <a:solidFill>
                            <a:schemeClr val="accent2"/>
                          </a:solidFill>
                          <a:latin typeface="Calibri"/>
                          <a:ea typeface="+mn-ea"/>
                          <a:cs typeface="+mn-cs"/>
                        </a:rPr>
                        <a:t>30 лей кв. м.</a:t>
                      </a:r>
                      <a:endParaRPr lang="en-US" sz="1600" b="1" i="0" u="none" strike="noStrike" kern="1200" dirty="0">
                        <a:solidFill>
                          <a:schemeClr val="accent2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08583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ru-RU" sz="1600" b="1" u="none" strike="noStrike" kern="1200" baseline="0" noProof="0" dirty="0" smtClean="0">
                          <a:solidFill>
                            <a:srgbClr val="203864"/>
                          </a:solidFill>
                          <a:latin typeface="+mn-lt"/>
                          <a:ea typeface="+mn-ea"/>
                          <a:cs typeface="+mn-cs"/>
                        </a:rPr>
                        <a:t>Сбор за объекты торговли и/или объекты по оказанию услуг</a:t>
                      </a:r>
                      <a:endParaRPr lang="ro-RO" sz="1600" b="1" u="none" strike="noStrike" kern="1200" baseline="0" noProof="0" dirty="0">
                        <a:solidFill>
                          <a:srgbClr val="20386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ru-RU" sz="1600" b="1" u="none" strike="noStrike" kern="1200" baseline="0" noProof="0" dirty="0" smtClean="0">
                          <a:solidFill>
                            <a:srgbClr val="203864"/>
                          </a:solidFill>
                          <a:latin typeface="+mn-lt"/>
                          <a:ea typeface="+mn-ea"/>
                          <a:cs typeface="+mn-cs"/>
                        </a:rPr>
                        <a:t>на уровне 2024 года</a:t>
                      </a:r>
                      <a:endParaRPr lang="en-US" sz="1600" b="1" u="none" strike="noStrike" kern="1200" baseline="0" noProof="0" dirty="0">
                        <a:solidFill>
                          <a:srgbClr val="20386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6842314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0856F3B1-E924-82F8-ADC5-1C3BE37A7CAF}"/>
              </a:ext>
            </a:extLst>
          </p:cNvPr>
          <p:cNvSpPr/>
          <p:nvPr/>
        </p:nvSpPr>
        <p:spPr>
          <a:xfrm>
            <a:off x="0" y="0"/>
            <a:ext cx="12192000" cy="108267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125" name="Title 1">
            <a:extLst>
              <a:ext uri="{FF2B5EF4-FFF2-40B4-BE49-F238E27FC236}">
                <a16:creationId xmlns="" xmlns:a16="http://schemas.microsoft.com/office/drawing/2014/main" id="{75A4791E-20EA-E48C-25DA-0FBA2198DB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988" y="231775"/>
            <a:ext cx="11884025" cy="736600"/>
          </a:xfrm>
        </p:spPr>
        <p:txBody>
          <a:bodyPr anchor="t"/>
          <a:lstStyle/>
          <a:p>
            <a:pPr algn="ctr" eaLnBrk="1" hangingPunct="1"/>
            <a:r>
              <a:rPr lang="ru-RU" altLang="ro-RO" dirty="0">
                <a:solidFill>
                  <a:schemeClr val="bg1"/>
                </a:solidFill>
                <a:latin typeface="Arial Black" panose="020B0A04020102020204" pitchFamily="34" charset="0"/>
              </a:rPr>
              <a:t>Повестка</a:t>
            </a:r>
            <a:endParaRPr lang="en-US" altLang="ro-RO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5126" name="TextBox 9">
            <a:extLst>
              <a:ext uri="{FF2B5EF4-FFF2-40B4-BE49-F238E27FC236}">
                <a16:creationId xmlns="" xmlns:a16="http://schemas.microsoft.com/office/drawing/2014/main" id="{E45837FE-E114-5D48-AB82-870354C2D9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528" y="1082675"/>
            <a:ext cx="11548485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914400" indent="-4572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Calibri Light" panose="020F0302020204030204" pitchFamily="34" charset="0"/>
              <a:buAutoNum type="arabicPeriod"/>
            </a:pPr>
            <a:r>
              <a:rPr lang="ru-RU" altLang="ru-RU" sz="3000" dirty="0">
                <a:solidFill>
                  <a:srgbClr val="203864"/>
                </a:solidFill>
                <a:latin typeface="Calibri"/>
                <a:ea typeface="Calibri"/>
                <a:cs typeface="Times New Roman"/>
              </a:rPr>
              <a:t>Приветственное слово и представление правил организации публичных слушаний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Calibri Light" panose="020F0302020204030204" pitchFamily="34" charset="0"/>
              <a:buAutoNum type="arabicPeriod"/>
            </a:pPr>
            <a:r>
              <a:rPr lang="ru-RU" altLang="ru-RU" sz="3000" dirty="0">
                <a:solidFill>
                  <a:schemeClr val="accent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Представление бюджета</a:t>
            </a:r>
          </a:p>
          <a:p>
            <a:pPr lvl="1" ea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Calibri" panose="020F0502020204030204" pitchFamily="34" charset="0"/>
              <a:buChar char="—"/>
            </a:pPr>
            <a:r>
              <a:rPr lang="ru-RU" altLang="ru-RU" sz="3000" dirty="0">
                <a:solidFill>
                  <a:schemeClr val="accent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Доходы</a:t>
            </a:r>
          </a:p>
          <a:p>
            <a:pPr lvl="1" ea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Calibri" panose="020F0502020204030204" pitchFamily="34" charset="0"/>
              <a:buChar char="—"/>
            </a:pPr>
            <a:r>
              <a:rPr lang="ru-RU" altLang="ru-RU" sz="3000" dirty="0">
                <a:solidFill>
                  <a:schemeClr val="accent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Расходы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Calibri" panose="020F0502020204030204" pitchFamily="34" charset="0"/>
              <a:buChar char="—"/>
            </a:pPr>
            <a:r>
              <a:rPr lang="ru-RU" altLang="ru-RU" sz="3000" dirty="0">
                <a:solidFill>
                  <a:schemeClr val="accent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Местные налоги и сборы</a:t>
            </a:r>
          </a:p>
          <a:p>
            <a:pPr ea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Calibri Light" panose="020F0302020204030204" pitchFamily="34" charset="0"/>
              <a:buAutoNum type="arabicPeriod"/>
            </a:pPr>
            <a:r>
              <a:rPr lang="ru-RU" altLang="ru-RU" sz="3000" dirty="0">
                <a:solidFill>
                  <a:srgbClr val="203864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Сессия для предложений</a:t>
            </a:r>
          </a:p>
          <a:p>
            <a:pPr ea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Calibri Light" panose="020F0302020204030204" pitchFamily="34" charset="0"/>
              <a:buAutoNum type="arabicPeriod"/>
            </a:pPr>
            <a:r>
              <a:rPr lang="ru-RU" altLang="ru-RU" sz="3000" dirty="0">
                <a:solidFill>
                  <a:schemeClr val="accent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Закрытие публичных слушаний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71613D83-0B66-4E4E-82F0-DB36A8EE1A70}"/>
              </a:ext>
            </a:extLst>
          </p:cNvPr>
          <p:cNvSpPr>
            <a:spLocks noGrp="1"/>
          </p:cNvSpPr>
          <p:nvPr/>
        </p:nvSpPr>
        <p:spPr>
          <a:xfrm>
            <a:off x="0" y="2669717"/>
            <a:ext cx="12192000" cy="92972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Black"/>
              </a:rPr>
              <a:t>Предложения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  <a:latin typeface="Arial Black"/>
              </a:rPr>
              <a:t>?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Arial Black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710688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FC198A01-CDAA-150E-E3C5-F1115406273A}"/>
              </a:ext>
            </a:extLst>
          </p:cNvPr>
          <p:cNvSpPr/>
          <p:nvPr/>
        </p:nvSpPr>
        <p:spPr>
          <a:xfrm>
            <a:off x="0" y="1"/>
            <a:ext cx="12192000" cy="108307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="" xmlns:a16="http://schemas.microsoft.com/office/drawing/2014/main" id="{247B76A0-E58F-CEFF-1D14-9937EC5808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449678"/>
            <a:ext cx="12192000" cy="438551"/>
          </a:xfrm>
        </p:spPr>
        <p:txBody>
          <a:bodyPr rtlCol="0" anchor="t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Arial Black"/>
              </a:rPr>
              <a:t>Спасибо за участие в публичных слушаниях</a:t>
            </a:r>
            <a:r>
              <a:rPr lang="ro-RO" sz="3200" dirty="0">
                <a:solidFill>
                  <a:schemeClr val="accent1">
                    <a:lumMod val="50000"/>
                  </a:schemeClr>
                </a:solidFill>
                <a:latin typeface="Arial Black"/>
              </a:rPr>
              <a:t>!</a:t>
            </a:r>
            <a:endParaRPr lang="en-US" sz="3200" dirty="0">
              <a:solidFill>
                <a:schemeClr val="accent1">
                  <a:lumMod val="50000"/>
                </a:schemeClr>
              </a:solidFill>
              <a:latin typeface="Arial Black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="" xmlns:a16="http://schemas.microsoft.com/office/drawing/2014/main" id="{1DF58648-1B49-BA38-17E0-A38675070EDC}"/>
              </a:ext>
            </a:extLst>
          </p:cNvPr>
          <p:cNvSpPr txBox="1">
            <a:spLocks/>
          </p:cNvSpPr>
          <p:nvPr/>
        </p:nvSpPr>
        <p:spPr>
          <a:xfrm>
            <a:off x="85725" y="2880011"/>
            <a:ext cx="11963400" cy="7731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dirty="0">
                <a:solidFill>
                  <a:schemeClr val="accent2"/>
                </a:solidFill>
                <a:latin typeface="Arial Black"/>
              </a:rPr>
              <a:t>Именно поэтому говорим о бюджете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4A24DC61-8AFD-3667-B0BE-4595F7C772D1}"/>
              </a:ext>
            </a:extLst>
          </p:cNvPr>
          <p:cNvSpPr txBox="1"/>
          <p:nvPr/>
        </p:nvSpPr>
        <p:spPr>
          <a:xfrm>
            <a:off x="85725" y="1742966"/>
            <a:ext cx="1219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dirty="0">
                <a:solidFill>
                  <a:schemeClr val="accent2"/>
                </a:solidFill>
                <a:latin typeface="Arial Black"/>
              </a:rPr>
              <a:t>Нам небезразлична судьба нашего сообщества</a:t>
            </a:r>
            <a:endParaRPr lang="ro-RO" sz="2800" dirty="0">
              <a:solidFill>
                <a:schemeClr val="accent2"/>
              </a:solidFill>
              <a:latin typeface="Arial Black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65D887BE-E5B5-46B0-BD99-4174F92846A0}"/>
              </a:ext>
            </a:extLst>
          </p:cNvPr>
          <p:cNvSpPr txBox="1"/>
          <p:nvPr/>
        </p:nvSpPr>
        <p:spPr>
          <a:xfrm>
            <a:off x="0" y="5672688"/>
            <a:ext cx="17240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/>
              <a:t>Мероприятие организованно при поддержке программы Comunitatea Mea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71A63005-C31C-00A4-64A1-72E93C6EA273}"/>
              </a:ext>
            </a:extLst>
          </p:cNvPr>
          <p:cNvSpPr/>
          <p:nvPr/>
        </p:nvSpPr>
        <p:spPr>
          <a:xfrm>
            <a:off x="0" y="0"/>
            <a:ext cx="12192000" cy="108267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101" name="Title 1">
            <a:extLst>
              <a:ext uri="{FF2B5EF4-FFF2-40B4-BE49-F238E27FC236}">
                <a16:creationId xmlns="" xmlns:a16="http://schemas.microsoft.com/office/drawing/2014/main" id="{5205E776-0D8A-4DDE-E0A2-641ECEC587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988" y="1738"/>
            <a:ext cx="11884025" cy="1239806"/>
          </a:xfrm>
        </p:spPr>
        <p:txBody>
          <a:bodyPr anchor="t">
            <a:norm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ro-RO" sz="3200" b="1" dirty="0">
                <a:solidFill>
                  <a:schemeClr val="bg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</a:rPr>
              <a:t>ПРАВИЛА </a:t>
            </a:r>
            <a:r>
              <a:rPr lang="en-US" sz="3200" b="1" dirty="0">
                <a:solidFill>
                  <a:schemeClr val="bg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</a:rPr>
              <a:t/>
            </a:r>
            <a:br>
              <a:rPr lang="en-US" sz="3200" b="1" dirty="0">
                <a:solidFill>
                  <a:schemeClr val="bg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</a:rPr>
            </a:br>
            <a:r>
              <a:rPr lang="ru-RU" sz="3200" b="1" dirty="0">
                <a:solidFill>
                  <a:schemeClr val="bg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</a:rPr>
              <a:t>ПРОВЕДЕНИЯ </a:t>
            </a:r>
            <a:r>
              <a:rPr lang="ro-RO" sz="3200" b="1" dirty="0">
                <a:solidFill>
                  <a:schemeClr val="bg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</a:rPr>
              <a:t>ПУБЛИЧН</a:t>
            </a:r>
            <a:r>
              <a:rPr lang="ru-RU" sz="3200" b="1" dirty="0">
                <a:solidFill>
                  <a:schemeClr val="bg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</a:rPr>
              <a:t>ЫХ</a:t>
            </a:r>
            <a:r>
              <a:rPr lang="ro-RO" sz="3200" b="1" dirty="0">
                <a:solidFill>
                  <a:schemeClr val="bg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</a:rPr>
              <a:t> СЛУШАНИЙ</a:t>
            </a:r>
            <a:r>
              <a:rPr lang="ru-RU" altLang="ro-RO" sz="1600" b="1" dirty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</a:rPr>
              <a:t/>
            </a:r>
            <a:br>
              <a:rPr lang="ru-RU" altLang="ro-RO" sz="1600" b="1" dirty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</a:rPr>
            </a:br>
            <a:endParaRPr lang="en-US" altLang="ro-RO" sz="1600" b="1" dirty="0">
              <a:effectLst>
                <a:outerShdw blurRad="50800" dist="38100" algn="tr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="" xmlns:a16="http://schemas.microsoft.com/office/drawing/2014/main" id="{D6A72FAB-F22C-17D4-5F8F-499F812A16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97196136"/>
              </p:ext>
            </p:extLst>
          </p:nvPr>
        </p:nvGraphicFramePr>
        <p:xfrm>
          <a:off x="153987" y="1206500"/>
          <a:ext cx="11879893" cy="51466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700">
                  <a:extLst>
                    <a:ext uri="{9D8B030D-6E8A-4147-A177-3AD203B41FA5}">
                      <a16:colId xmlns="" xmlns:a16="http://schemas.microsoft.com/office/drawing/2014/main" val="3633514072"/>
                    </a:ext>
                  </a:extLst>
                </a:gridCol>
                <a:gridCol w="5898193">
                  <a:extLst>
                    <a:ext uri="{9D8B030D-6E8A-4147-A177-3AD203B41FA5}">
                      <a16:colId xmlns="" xmlns:a16="http://schemas.microsoft.com/office/drawing/2014/main" val="3277983555"/>
                    </a:ext>
                  </a:extLst>
                </a:gridCol>
              </a:tblGrid>
              <a:tr h="5146675">
                <a:tc>
                  <a:txBody>
                    <a:bodyPr/>
                    <a:lstStyle/>
                    <a:p>
                      <a:pPr marL="519113" lvl="0" indent="-342900" algn="just">
                        <a:lnSpc>
                          <a:spcPct val="100000"/>
                        </a:lnSpc>
                        <a:buFont typeface="Wingdings" panose="05000000000000000000" pitchFamily="2" charset="2"/>
                        <a:buChar char="§"/>
                      </a:pPr>
                      <a:endParaRPr lang="ru-RU" sz="2000" b="0" kern="1200" noProof="0" dirty="0">
                        <a:solidFill>
                          <a:schemeClr val="tx2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519113" lvl="0" indent="-342900" algn="just">
                        <a:lnSpc>
                          <a:spcPct val="100000"/>
                        </a:lnSpc>
                        <a:buFont typeface="Wingdings" panose="05000000000000000000" pitchFamily="2" charset="2"/>
                        <a:buChar char="§"/>
                      </a:pPr>
                      <a:r>
                        <a:rPr lang="ru-RU" sz="2000" b="0" kern="1200" noProof="0" dirty="0">
                          <a:solidFill>
                            <a:schemeClr val="tx2"/>
                          </a:solidFill>
                          <a:latin typeface="+mn-lt"/>
                          <a:ea typeface="Calibri"/>
                          <a:cs typeface="Times New Roman"/>
                        </a:rPr>
                        <a:t>Цель публичных слушаний – предоставить каждому гражданину возможность выразить свое мнение по обсуждаемым вопросам.</a:t>
                      </a:r>
                    </a:p>
                    <a:p>
                      <a:pPr marL="519113" lvl="0" indent="-342900" algn="just">
                        <a:lnSpc>
                          <a:spcPct val="100000"/>
                        </a:lnSpc>
                        <a:buFont typeface="Wingdings" panose="05000000000000000000" pitchFamily="2" charset="2"/>
                        <a:buChar char="§"/>
                      </a:pPr>
                      <a:r>
                        <a:rPr lang="ru-RU" sz="2000" b="0" kern="1200" noProof="0" dirty="0">
                          <a:solidFill>
                            <a:schemeClr val="accent2"/>
                          </a:solidFill>
                          <a:latin typeface="+mn-lt"/>
                          <a:ea typeface="Calibri"/>
                          <a:cs typeface="Times New Roman"/>
                        </a:rPr>
                        <a:t>Регистрация участников, желающих выступить, проводится в начале слушаний или через подачу записки Секретарю во время слушаний.</a:t>
                      </a:r>
                    </a:p>
                    <a:p>
                      <a:pPr marL="519113" lvl="0" indent="-342900" algn="just">
                        <a:lnSpc>
                          <a:spcPct val="100000"/>
                        </a:lnSpc>
                        <a:buFont typeface="Wingdings" panose="05000000000000000000" pitchFamily="2" charset="2"/>
                        <a:buChar char="§"/>
                      </a:pPr>
                      <a:r>
                        <a:rPr lang="ru-RU" sz="2000" b="0" kern="1200" noProof="0" dirty="0">
                          <a:solidFill>
                            <a:schemeClr val="tx2"/>
                          </a:solidFill>
                          <a:latin typeface="+mn-lt"/>
                          <a:ea typeface="Calibri"/>
                          <a:cs typeface="Times New Roman"/>
                        </a:rPr>
                        <a:t>Выступать могут только зарегистрированные участники.</a:t>
                      </a:r>
                    </a:p>
                    <a:p>
                      <a:pPr marL="519113" lvl="0" indent="-342900" algn="just">
                        <a:lnSpc>
                          <a:spcPct val="100000"/>
                        </a:lnSpc>
                        <a:buFont typeface="Wingdings" panose="05000000000000000000" pitchFamily="2" charset="2"/>
                        <a:buChar char="§"/>
                      </a:pPr>
                      <a:r>
                        <a:rPr lang="ru-RU" sz="2000" b="0" kern="1200" noProof="0" dirty="0">
                          <a:solidFill>
                            <a:schemeClr val="accent2"/>
                          </a:solidFill>
                          <a:latin typeface="+mn-lt"/>
                          <a:ea typeface="Calibri"/>
                          <a:cs typeface="Times New Roman"/>
                        </a:rPr>
                        <a:t>Каждому выступающему отводится 5 минут. Если выступающих больше 10, модератор может сократить время до 3 минут.</a:t>
                      </a:r>
                    </a:p>
                    <a:p>
                      <a:pPr marL="519113" lvl="0" indent="-342900" algn="just">
                        <a:lnSpc>
                          <a:spcPct val="100000"/>
                        </a:lnSpc>
                        <a:buFont typeface="Wingdings" panose="05000000000000000000" pitchFamily="2" charset="2"/>
                        <a:buChar char="§"/>
                      </a:pPr>
                      <a:r>
                        <a:rPr lang="ru-RU" sz="2000" b="0" kern="1200" noProof="0" dirty="0">
                          <a:solidFill>
                            <a:schemeClr val="tx2"/>
                          </a:solidFill>
                          <a:latin typeface="+mn-lt"/>
                          <a:ea typeface="Calibri"/>
                          <a:cs typeface="Times New Roman"/>
                        </a:rPr>
                        <a:t>Выступления проходят в порядке регистрации.</a:t>
                      </a:r>
                    </a:p>
                    <a:p>
                      <a:pPr marL="519113" lvl="0" indent="-342900" algn="just">
                        <a:lnSpc>
                          <a:spcPct val="100000"/>
                        </a:lnSpc>
                        <a:buFont typeface="Wingdings" panose="05000000000000000000" pitchFamily="2" charset="2"/>
                        <a:buChar char="§"/>
                      </a:pPr>
                      <a:r>
                        <a:rPr lang="ru-RU" sz="2000" b="0" kern="1200" noProof="0" dirty="0">
                          <a:solidFill>
                            <a:schemeClr val="accent2"/>
                          </a:solidFill>
                          <a:latin typeface="+mn-lt"/>
                          <a:ea typeface="Calibri"/>
                          <a:cs typeface="Times New Roman"/>
                        </a:rPr>
                        <a:t>Другие участники не могут выступать, пока не завершится очередь зарегистрированных.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ru-RU" sz="2000" b="0" kern="1200" noProof="0" dirty="0">
                        <a:solidFill>
                          <a:schemeClr val="accent2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ru-RU" sz="2000" b="0" kern="1200" noProof="0" dirty="0">
                          <a:solidFill>
                            <a:schemeClr val="accent2"/>
                          </a:solidFill>
                          <a:latin typeface="+mn-lt"/>
                          <a:ea typeface="Calibri"/>
                          <a:cs typeface="Times New Roman"/>
                        </a:rPr>
                        <a:t>Каждый человек может выступить повторно только после того, как выступят все желающие.</a:t>
                      </a:r>
                    </a:p>
                    <a:p>
                      <a:pPr marL="342900" lvl="0" indent="-3429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2000" b="0" i="0" u="none" strike="noStrike" kern="1200" noProof="0" dirty="0">
                          <a:solidFill>
                            <a:srgbClr val="203864"/>
                          </a:solidFill>
                          <a:latin typeface="+mn-lt"/>
                        </a:rPr>
                        <a:t>Дебаты во время слушаний запрещены.</a:t>
                      </a:r>
                    </a:p>
                    <a:p>
                      <a:pPr marL="342900" lvl="0" indent="-3429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2000" b="0" i="0" u="none" strike="noStrike" kern="1200" noProof="0" dirty="0">
                          <a:solidFill>
                            <a:schemeClr val="accent2"/>
                          </a:solidFill>
                          <a:latin typeface="+mn-lt"/>
                        </a:rPr>
                        <a:t>Участники с письменными предложениями оставляют копии Секретарю.</a:t>
                      </a:r>
                    </a:p>
                    <a:p>
                      <a:pPr marL="342900" lvl="0" indent="-3429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2000" b="0" i="0" u="none" strike="noStrike" kern="1200" noProof="0" dirty="0">
                          <a:solidFill>
                            <a:srgbClr val="203864"/>
                          </a:solidFill>
                          <a:latin typeface="+mn-lt"/>
                        </a:rPr>
                        <a:t>Все присутствующие должны относиться друг к другу уважительно.</a:t>
                      </a:r>
                    </a:p>
                    <a:p>
                      <a:pPr marL="342900" lvl="0" indent="-3429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2000" b="0" i="0" u="none" strike="noStrike" kern="1200" noProof="0" dirty="0">
                          <a:solidFill>
                            <a:schemeClr val="accent2"/>
                          </a:solidFill>
                          <a:latin typeface="+mn-lt"/>
                        </a:rPr>
                        <a:t>Длительность слушаний – не более 3 часов.</a:t>
                      </a:r>
                    </a:p>
                    <a:p>
                      <a:pPr marL="342900" lvl="0" indent="-3429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2000" b="0" i="0" u="none" strike="noStrike" kern="1200" noProof="0" dirty="0">
                          <a:solidFill>
                            <a:srgbClr val="203864"/>
                          </a:solidFill>
                          <a:latin typeface="+mn-lt"/>
                        </a:rPr>
                        <a:t>Модератор может завершить слушания, если:</a:t>
                      </a:r>
                    </a:p>
                    <a:p>
                      <a:pPr marL="800100" lvl="1" indent="-3429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-"/>
                      </a:pPr>
                      <a:r>
                        <a:rPr lang="ru-RU" sz="2000" b="0" i="0" u="none" strike="noStrike" kern="1200" noProof="0" dirty="0">
                          <a:solidFill>
                            <a:srgbClr val="203864"/>
                          </a:solidFill>
                          <a:latin typeface="+mn-lt"/>
                        </a:rPr>
                        <a:t>все желающие выступили;</a:t>
                      </a:r>
                    </a:p>
                    <a:p>
                      <a:pPr marL="800100" lvl="1" indent="-3429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-"/>
                      </a:pPr>
                      <a:r>
                        <a:rPr lang="ru-RU" sz="2000" b="0" i="0" u="none" strike="noStrike" kern="1200" noProof="0" dirty="0">
                          <a:solidFill>
                            <a:srgbClr val="203864"/>
                          </a:solidFill>
                          <a:latin typeface="+mn-lt"/>
                        </a:rPr>
                        <a:t>истекло время слушаний.</a:t>
                      </a:r>
                    </a:p>
                    <a:p>
                      <a:pPr marL="342900" lvl="0" indent="-3429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2000" b="0" i="0" u="none" strike="noStrike" kern="1200" noProof="0" dirty="0">
                          <a:solidFill>
                            <a:schemeClr val="accent2"/>
                          </a:solidFill>
                          <a:latin typeface="+mn-lt"/>
                        </a:rPr>
                        <a:t>Аплодисменты во время слушаний неуместны.</a:t>
                      </a:r>
                    </a:p>
                    <a:p>
                      <a:pPr marL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endParaRPr lang="ru-RU" sz="2000" b="0" i="0" u="none" strike="noStrike" kern="1200" noProof="0" dirty="0">
                        <a:solidFill>
                          <a:schemeClr val="accent2"/>
                        </a:solidFill>
                        <a:latin typeface="+mn-lt"/>
                      </a:endParaRPr>
                    </a:p>
                    <a:p>
                      <a:pPr lv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i="1" u="none" strike="noStrike" kern="1200" noProof="0" dirty="0">
                          <a:solidFill>
                            <a:srgbClr val="203864"/>
                          </a:solidFill>
                        </a:rPr>
                        <a:t>Организационный комитет</a:t>
                      </a:r>
                      <a:endParaRPr lang="ru-RU" sz="2000" dirty="0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9826093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4000934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1F21D1E-85A4-4443-B81C-7715B15E8E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9551" y="1115580"/>
            <a:ext cx="11864914" cy="3112398"/>
          </a:xfrm>
          <a:solidFill>
            <a:schemeClr val="accent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ru-RU" sz="9600" dirty="0">
                <a:solidFill>
                  <a:schemeClr val="bg1"/>
                </a:solidFill>
                <a:latin typeface="Arial Black" panose="020B0A04020102020204" pitchFamily="34" charset="0"/>
              </a:rPr>
              <a:t>БЮДЖЕТ</a:t>
            </a:r>
            <a:r>
              <a:rPr lang="ro-RO" sz="9600" dirty="0">
                <a:solidFill>
                  <a:schemeClr val="bg1"/>
                </a:solidFill>
                <a:latin typeface="Arial Black" panose="020B0A04020102020204" pitchFamily="34" charset="0"/>
              </a:rPr>
              <a:t/>
            </a:r>
            <a:br>
              <a:rPr lang="ro-RO" sz="9600" dirty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ro-RO" sz="9600" dirty="0">
                <a:solidFill>
                  <a:schemeClr val="bg1"/>
                </a:solidFill>
                <a:latin typeface="Arial Black" panose="020B0A04020102020204" pitchFamily="34" charset="0"/>
              </a:rPr>
              <a:t>20</a:t>
            </a:r>
            <a:r>
              <a:rPr lang="en-US" sz="9600" dirty="0">
                <a:solidFill>
                  <a:schemeClr val="bg1"/>
                </a:solidFill>
                <a:latin typeface="Arial Black" panose="020B0A04020102020204" pitchFamily="34" charset="0"/>
              </a:rPr>
              <a:t>2</a:t>
            </a:r>
            <a:r>
              <a:rPr lang="ro-RO" sz="9600" dirty="0">
                <a:solidFill>
                  <a:schemeClr val="bg1"/>
                </a:solidFill>
                <a:latin typeface="Arial Black" panose="020B0A04020102020204" pitchFamily="34" charset="0"/>
              </a:rPr>
              <a:t>5</a:t>
            </a:r>
            <a:endParaRPr lang="en-US" sz="9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CDB29EB2-A4F2-49AA-B276-0E988D7461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9550" y="4299038"/>
            <a:ext cx="11864915" cy="951674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accent2"/>
                </a:solidFill>
              </a:rPr>
              <a:t>[</a:t>
            </a:r>
            <a:r>
              <a:rPr lang="ru-RU" sz="5000" b="1" dirty="0">
                <a:solidFill>
                  <a:srgbClr val="ED7D31"/>
                </a:solidFill>
                <a:latin typeface="Arial Black" panose="020B0A04020102020204" pitchFamily="34" charset="0"/>
              </a:rPr>
              <a:t>Проект</a:t>
            </a:r>
            <a:r>
              <a:rPr lang="en-US" sz="5400" b="1" dirty="0">
                <a:solidFill>
                  <a:schemeClr val="accent2"/>
                </a:solidFill>
              </a:rPr>
              <a:t>]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A2280953-C682-4CBF-A4C3-D9C9889777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50" y="6096000"/>
            <a:ext cx="1577439" cy="4721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39390B23-9880-488C-97B5-7F19DBECB2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6989" y="6032051"/>
            <a:ext cx="1200150" cy="600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2C2A35C3-B064-4794-9D68-EEB501F66D47}"/>
              </a:ext>
            </a:extLst>
          </p:cNvPr>
          <p:cNvSpPr txBox="1"/>
          <p:nvPr/>
        </p:nvSpPr>
        <p:spPr>
          <a:xfrm>
            <a:off x="186446" y="5177388"/>
            <a:ext cx="32010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Мероприятие организованно при поддержке программы Мое сообщество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8FAAC6E-1783-4DFE-A781-0B729B27CEDD}"/>
              </a:ext>
            </a:extLst>
          </p:cNvPr>
          <p:cNvSpPr txBox="1"/>
          <p:nvPr/>
        </p:nvSpPr>
        <p:spPr>
          <a:xfrm>
            <a:off x="186446" y="311840"/>
            <a:ext cx="118649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err="1">
                <a:solidFill>
                  <a:schemeClr val="accent1">
                    <a:lumMod val="50000"/>
                  </a:schemeClr>
                </a:solidFill>
              </a:rPr>
              <a:t>Примэрия</a:t>
            </a:r>
            <a:r>
              <a:rPr lang="ro-RO" sz="36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мун. Чадыр-Лунга</a:t>
            </a:r>
            <a:endParaRPr lang="en-US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246008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3849C58E-0563-4B06-9455-6BDCAB9202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50" y="6096000"/>
            <a:ext cx="1577439" cy="4721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D05C4A81-6A7E-4B7D-AFCA-50C08C75F1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6989" y="6032051"/>
            <a:ext cx="1200150" cy="60007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AC92A5F1-1832-4146-B002-D7CA02CC1B22}"/>
              </a:ext>
            </a:extLst>
          </p:cNvPr>
          <p:cNvSpPr/>
          <p:nvPr/>
        </p:nvSpPr>
        <p:spPr>
          <a:xfrm>
            <a:off x="0" y="0"/>
            <a:ext cx="12192000" cy="108307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962ED55F-F75B-4280-A5CA-3D51FA1B4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327" y="231720"/>
            <a:ext cx="11885345" cy="736847"/>
          </a:xfrm>
        </p:spPr>
        <p:txBody>
          <a:bodyPr anchor="t">
            <a:norm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Бюджет</a:t>
            </a:r>
            <a:r>
              <a:rPr lang="ro-RO" dirty="0">
                <a:solidFill>
                  <a:schemeClr val="bg1"/>
                </a:solidFill>
                <a:latin typeface="Arial Black" panose="020B0A04020102020204" pitchFamily="34" charset="0"/>
              </a:rPr>
              <a:t> 2025</a:t>
            </a:r>
            <a:endParaRPr 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2957FDB9-2CD0-427A-AA92-2FD2E4A83429}"/>
              </a:ext>
            </a:extLst>
          </p:cNvPr>
          <p:cNvSpPr txBox="1"/>
          <p:nvPr/>
        </p:nvSpPr>
        <p:spPr>
          <a:xfrm>
            <a:off x="2318645" y="1743526"/>
            <a:ext cx="655954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4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103</a:t>
            </a:r>
            <a:r>
              <a:rPr lang="ro-RO" sz="54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54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1</a:t>
            </a:r>
            <a:r>
              <a:rPr lang="en-US" sz="54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3</a:t>
            </a:r>
            <a:r>
              <a:rPr lang="ro-RO" sz="54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3 </a:t>
            </a:r>
            <a:r>
              <a:rPr lang="en-US" sz="54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3</a:t>
            </a:r>
            <a:r>
              <a:rPr lang="ro-RO" sz="54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00 </a:t>
            </a:r>
            <a:r>
              <a:rPr lang="ru-RU" sz="5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лей</a:t>
            </a:r>
            <a:endParaRPr lang="en-US" sz="54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1C4FCE7C-2040-48B2-B63D-95942C41B628}"/>
              </a:ext>
            </a:extLst>
          </p:cNvPr>
          <p:cNvCxnSpPr>
            <a:cxnSpLocks/>
          </p:cNvCxnSpPr>
          <p:nvPr/>
        </p:nvCxnSpPr>
        <p:spPr>
          <a:xfrm>
            <a:off x="2379921" y="2906526"/>
            <a:ext cx="0" cy="760599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="" xmlns:a16="http://schemas.microsoft.com/office/drawing/2014/main" id="{51440C31-C0D7-4E51-B053-E1A6175A4063}"/>
              </a:ext>
            </a:extLst>
          </p:cNvPr>
          <p:cNvCxnSpPr>
            <a:cxnSpLocks/>
          </p:cNvCxnSpPr>
          <p:nvPr/>
        </p:nvCxnSpPr>
        <p:spPr>
          <a:xfrm>
            <a:off x="9095874" y="2862469"/>
            <a:ext cx="0" cy="804656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="" xmlns:a16="http://schemas.microsoft.com/office/drawing/2014/main" id="{43159A8E-4642-4211-BE81-E98D7B24820B}"/>
              </a:ext>
            </a:extLst>
          </p:cNvPr>
          <p:cNvCxnSpPr>
            <a:cxnSpLocks/>
          </p:cNvCxnSpPr>
          <p:nvPr/>
        </p:nvCxnSpPr>
        <p:spPr>
          <a:xfrm flipV="1">
            <a:off x="2365479" y="2862469"/>
            <a:ext cx="6730395" cy="44058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D682AC05-45B6-436E-BAA5-6EC4980AAE9E}"/>
              </a:ext>
            </a:extLst>
          </p:cNvPr>
          <p:cNvSpPr txBox="1"/>
          <p:nvPr/>
        </p:nvSpPr>
        <p:spPr>
          <a:xfrm>
            <a:off x="276550" y="3711182"/>
            <a:ext cx="422102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Доходы</a:t>
            </a:r>
            <a:endParaRPr lang="ro-RO" sz="3600" b="1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r>
              <a:rPr lang="ro-RO" sz="36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(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откуда деньги</a:t>
            </a:r>
            <a:r>
              <a:rPr lang="ro-RO" sz="36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)</a:t>
            </a:r>
            <a:endParaRPr lang="en-US" sz="3600" b="1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C6ADB4F8-6F31-44F6-AF97-C4ECC6D2D03F}"/>
              </a:ext>
            </a:extLst>
          </p:cNvPr>
          <p:cNvSpPr txBox="1"/>
          <p:nvPr/>
        </p:nvSpPr>
        <p:spPr>
          <a:xfrm>
            <a:off x="6039853" y="3766630"/>
            <a:ext cx="60966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Расходы</a:t>
            </a:r>
            <a:endParaRPr lang="ro-RO" sz="3600" b="1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r>
              <a:rPr lang="ro-RO" sz="36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(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на что тратим деньги</a:t>
            </a:r>
            <a:r>
              <a:rPr lang="ro-RO" sz="36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)</a:t>
            </a:r>
            <a:endParaRPr lang="en-US" sz="3600" b="1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cxnSp>
        <p:nvCxnSpPr>
          <p:cNvPr id="33" name="Straight Connector 32">
            <a:extLst>
              <a:ext uri="{FF2B5EF4-FFF2-40B4-BE49-F238E27FC236}">
                <a16:creationId xmlns="" xmlns:a16="http://schemas.microsoft.com/office/drawing/2014/main" id="{A7563B6E-13C0-465D-A27C-DB5BD8FFD183}"/>
              </a:ext>
            </a:extLst>
          </p:cNvPr>
          <p:cNvCxnSpPr>
            <a:cxnSpLocks/>
          </p:cNvCxnSpPr>
          <p:nvPr/>
        </p:nvCxnSpPr>
        <p:spPr>
          <a:xfrm>
            <a:off x="6122127" y="2451412"/>
            <a:ext cx="0" cy="434663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1569615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C54E498C-FDB0-498B-9B7A-958ED7F27669}"/>
              </a:ext>
            </a:extLst>
          </p:cNvPr>
          <p:cNvSpPr/>
          <p:nvPr/>
        </p:nvSpPr>
        <p:spPr>
          <a:xfrm>
            <a:off x="0" y="1"/>
            <a:ext cx="12192000" cy="108307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="" xmlns:a16="http://schemas.microsoft.com/office/drawing/2014/main" id="{1B3DB754-843E-4EEF-91D5-504E007586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327" y="231721"/>
            <a:ext cx="11885345" cy="736847"/>
          </a:xfrm>
        </p:spPr>
        <p:txBody>
          <a:bodyPr anchor="t">
            <a:norm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 Black"/>
              </a:rPr>
              <a:t>Сравнительный анализ бюджетов</a:t>
            </a:r>
            <a:endParaRPr 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="" xmlns:a16="http://schemas.microsoft.com/office/drawing/2014/main" id="{F2B86306-F794-D5E1-7536-A4848CD959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44261726"/>
              </p:ext>
            </p:extLst>
          </p:nvPr>
        </p:nvGraphicFramePr>
        <p:xfrm>
          <a:off x="351196" y="2042307"/>
          <a:ext cx="4306529" cy="37584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8579">
                  <a:extLst>
                    <a:ext uri="{9D8B030D-6E8A-4147-A177-3AD203B41FA5}">
                      <a16:colId xmlns="" xmlns:a16="http://schemas.microsoft.com/office/drawing/2014/main" val="4160115719"/>
                    </a:ext>
                  </a:extLst>
                </a:gridCol>
                <a:gridCol w="2647950">
                  <a:extLst>
                    <a:ext uri="{9D8B030D-6E8A-4147-A177-3AD203B41FA5}">
                      <a16:colId xmlns="" xmlns:a16="http://schemas.microsoft.com/office/drawing/2014/main" val="872778905"/>
                    </a:ext>
                  </a:extLst>
                </a:gridCol>
              </a:tblGrid>
              <a:tr h="1252806">
                <a:tc>
                  <a:txBody>
                    <a:bodyPr/>
                    <a:lstStyle/>
                    <a:p>
                      <a:pPr algn="ctr"/>
                      <a:r>
                        <a:rPr lang="ro-RO" sz="2400" b="1" dirty="0">
                          <a:ln>
                            <a:noFill/>
                          </a:ln>
                          <a:solidFill>
                            <a:schemeClr val="tx2"/>
                          </a:solidFill>
                        </a:rPr>
                        <a:t>2023</a:t>
                      </a:r>
                      <a:r>
                        <a:rPr lang="en-US" sz="2400" b="1" dirty="0">
                          <a:ln>
                            <a:noFill/>
                          </a:ln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ru-RU" sz="2400" b="1" dirty="0">
                          <a:ln>
                            <a:noFill/>
                          </a:ln>
                          <a:solidFill>
                            <a:schemeClr val="tx2"/>
                          </a:solidFill>
                        </a:rPr>
                        <a:t>г.</a:t>
                      </a:r>
                      <a:endParaRPr lang="en-US" sz="2400" b="1" dirty="0">
                        <a:ln>
                          <a:noFill/>
                        </a:ln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</a:rPr>
                        <a:t>71</a:t>
                      </a:r>
                      <a:r>
                        <a:rPr lang="ro-RO" sz="2400" b="1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</a:rPr>
                        <a:t> 1</a:t>
                      </a:r>
                      <a:r>
                        <a:rPr lang="ru-RU" sz="2400" b="1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</a:rPr>
                        <a:t>63</a:t>
                      </a:r>
                      <a:r>
                        <a:rPr lang="ro-RO" sz="2400" b="1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ro-RO" sz="2400" b="1" dirty="0">
                          <a:ln>
                            <a:noFill/>
                          </a:ln>
                          <a:solidFill>
                            <a:schemeClr val="tx2"/>
                          </a:solidFill>
                        </a:rPr>
                        <a:t>800 </a:t>
                      </a:r>
                      <a:r>
                        <a:rPr lang="ru-RU" sz="2400" b="1" dirty="0">
                          <a:ln>
                            <a:noFill/>
                          </a:ln>
                          <a:solidFill>
                            <a:schemeClr val="tx2"/>
                          </a:solidFill>
                        </a:rPr>
                        <a:t>лей</a:t>
                      </a:r>
                      <a:endParaRPr lang="en-US" sz="2400" b="1" dirty="0">
                        <a:ln>
                          <a:noFill/>
                        </a:ln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197105092"/>
                  </a:ext>
                </a:extLst>
              </a:tr>
              <a:tr h="1252806">
                <a:tc>
                  <a:txBody>
                    <a:bodyPr/>
                    <a:lstStyle/>
                    <a:p>
                      <a:pPr algn="ctr"/>
                      <a:r>
                        <a:rPr lang="ro-RO" sz="2400" b="1" dirty="0">
                          <a:ln>
                            <a:noFill/>
                          </a:ln>
                          <a:solidFill>
                            <a:schemeClr val="tx2"/>
                          </a:solidFill>
                        </a:rPr>
                        <a:t>2024</a:t>
                      </a:r>
                      <a:r>
                        <a:rPr lang="ru-RU" sz="2400" b="1" dirty="0">
                          <a:ln>
                            <a:noFill/>
                          </a:ln>
                          <a:solidFill>
                            <a:schemeClr val="tx2"/>
                          </a:solidFill>
                        </a:rPr>
                        <a:t> г.</a:t>
                      </a:r>
                      <a:endParaRPr lang="en-US" sz="2400" b="1" dirty="0">
                        <a:ln>
                          <a:noFill/>
                        </a:ln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</a:rPr>
                        <a:t>88</a:t>
                      </a:r>
                      <a:r>
                        <a:rPr lang="ro-RO" sz="2400" b="1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ru-RU" sz="2400" b="1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</a:rPr>
                        <a:t>454</a:t>
                      </a:r>
                      <a:r>
                        <a:rPr lang="ro-RO" sz="2400" b="1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ru-RU" sz="2400" b="1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</a:rPr>
                        <a:t>0</a:t>
                      </a:r>
                      <a:r>
                        <a:rPr lang="ro-RO" sz="2400" b="1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</a:rPr>
                        <a:t>00 </a:t>
                      </a:r>
                      <a:r>
                        <a:rPr lang="ru-RU" sz="2400" b="1" dirty="0">
                          <a:ln>
                            <a:noFill/>
                          </a:ln>
                          <a:solidFill>
                            <a:schemeClr val="tx2"/>
                          </a:solidFill>
                        </a:rPr>
                        <a:t>лей</a:t>
                      </a:r>
                      <a:endParaRPr lang="en-US" sz="2400" b="1" dirty="0">
                        <a:ln>
                          <a:noFill/>
                        </a:ln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756562849"/>
                  </a:ext>
                </a:extLst>
              </a:tr>
              <a:tr h="1252806">
                <a:tc>
                  <a:txBody>
                    <a:bodyPr/>
                    <a:lstStyle/>
                    <a:p>
                      <a:pPr algn="ctr"/>
                      <a:r>
                        <a:rPr lang="ro-RO" sz="2400" b="1" dirty="0">
                          <a:ln>
                            <a:noFill/>
                          </a:ln>
                          <a:solidFill>
                            <a:schemeClr val="tx2"/>
                          </a:solidFill>
                        </a:rPr>
                        <a:t>2025</a:t>
                      </a:r>
                      <a:r>
                        <a:rPr lang="ru-RU" sz="2400" b="1" dirty="0">
                          <a:ln>
                            <a:noFill/>
                          </a:ln>
                          <a:solidFill>
                            <a:schemeClr val="tx2"/>
                          </a:solidFill>
                        </a:rPr>
                        <a:t> г.</a:t>
                      </a:r>
                      <a:endParaRPr lang="en-US" sz="2400" b="1" dirty="0">
                        <a:ln>
                          <a:noFill/>
                        </a:ln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</a:rPr>
                        <a:t>103</a:t>
                      </a:r>
                      <a:r>
                        <a:rPr lang="ro-RO" sz="2400" b="1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ru-RU" sz="2400" b="1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</a:rPr>
                        <a:t>1</a:t>
                      </a:r>
                      <a:r>
                        <a:rPr lang="en-US" sz="2400" b="1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</a:rPr>
                        <a:t>3</a:t>
                      </a:r>
                      <a:r>
                        <a:rPr lang="ro-RO" sz="2400" b="1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</a:rPr>
                        <a:t>3 </a:t>
                      </a:r>
                      <a:r>
                        <a:rPr lang="en-US" sz="2400" b="1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</a:rPr>
                        <a:t>3</a:t>
                      </a:r>
                      <a:r>
                        <a:rPr lang="ro-RO" sz="2400" b="1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</a:rPr>
                        <a:t>00 </a:t>
                      </a:r>
                      <a:r>
                        <a:rPr lang="ru-RU" sz="2400" b="1" dirty="0">
                          <a:ln>
                            <a:noFill/>
                          </a:ln>
                          <a:solidFill>
                            <a:schemeClr val="tx2"/>
                          </a:solidFill>
                        </a:rPr>
                        <a:t>лей</a:t>
                      </a:r>
                      <a:endParaRPr lang="en-US" sz="2400" b="1" dirty="0">
                        <a:ln>
                          <a:noFill/>
                        </a:ln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931207701"/>
                  </a:ext>
                </a:extLst>
              </a:tr>
            </a:tbl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="" xmlns:a16="http://schemas.microsoft.com/office/drawing/2014/main" id="{D8612ABB-3EEA-2CB8-3A26-7A2B1A2C9013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3565558438"/>
              </p:ext>
            </p:extLst>
          </p:nvPr>
        </p:nvGraphicFramePr>
        <p:xfrm>
          <a:off x="5425389" y="1477366"/>
          <a:ext cx="6064252" cy="48856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12495597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AC92A5F1-1832-4146-B002-D7CA02CC1B22}"/>
              </a:ext>
            </a:extLst>
          </p:cNvPr>
          <p:cNvSpPr/>
          <p:nvPr/>
        </p:nvSpPr>
        <p:spPr>
          <a:xfrm>
            <a:off x="0" y="0"/>
            <a:ext cx="12192000" cy="108307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962ED55F-F75B-4280-A5CA-3D51FA1B4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327" y="231720"/>
            <a:ext cx="11885345" cy="736847"/>
          </a:xfrm>
        </p:spPr>
        <p:txBody>
          <a:bodyPr anchor="t">
            <a:norm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 Black"/>
              </a:rPr>
              <a:t>Бюджет</a:t>
            </a:r>
            <a:r>
              <a:rPr lang="ro-RO" dirty="0">
                <a:solidFill>
                  <a:schemeClr val="bg1"/>
                </a:solidFill>
                <a:latin typeface="Arial Black"/>
              </a:rPr>
              <a:t> 2025</a:t>
            </a:r>
            <a:endParaRPr lang="en-US" dirty="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D682AC05-45B6-436E-BAA5-6EC4980AAE9E}"/>
              </a:ext>
            </a:extLst>
          </p:cNvPr>
          <p:cNvSpPr txBox="1"/>
          <p:nvPr/>
        </p:nvSpPr>
        <p:spPr>
          <a:xfrm>
            <a:off x="3967852" y="2741392"/>
            <a:ext cx="425629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7200" b="1" dirty="0">
                <a:solidFill>
                  <a:srgbClr val="ED7D31"/>
                </a:solidFill>
                <a:latin typeface="Arial Black" panose="020B0A04020102020204" pitchFamily="34" charset="0"/>
              </a:rPr>
              <a:t>Доходы</a:t>
            </a:r>
          </a:p>
          <a:p>
            <a:pPr algn="ctr"/>
            <a:r>
              <a:rPr lang="ro-RO" sz="24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(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Откуда деньги</a:t>
            </a:r>
            <a:r>
              <a:rPr lang="ro-RO" sz="24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)</a:t>
            </a:r>
            <a:endParaRPr lang="en-US" sz="2400" b="1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799981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="" xmlns:a16="http://schemas.microsoft.com/office/drawing/2014/main" id="{2D9AE3B7-D09C-4FCB-9905-781A13A23651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297495059"/>
              </p:ext>
            </p:extLst>
          </p:nvPr>
        </p:nvGraphicFramePr>
        <p:xfrm>
          <a:off x="210978" y="1202395"/>
          <a:ext cx="11899847" cy="54238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96D9925D-E264-4649-AF4F-33D5BFA703BC}"/>
              </a:ext>
            </a:extLst>
          </p:cNvPr>
          <p:cNvSpPr/>
          <p:nvPr/>
        </p:nvSpPr>
        <p:spPr>
          <a:xfrm>
            <a:off x="0" y="1"/>
            <a:ext cx="12192000" cy="108307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1">
            <a:extLst>
              <a:ext uri="{FF2B5EF4-FFF2-40B4-BE49-F238E27FC236}">
                <a16:creationId xmlns="" xmlns:a16="http://schemas.microsoft.com/office/drawing/2014/main" id="{D8C0D16D-F121-4C50-A760-AAF05466C0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327" y="231721"/>
            <a:ext cx="11885345" cy="736847"/>
          </a:xfrm>
        </p:spPr>
        <p:txBody>
          <a:bodyPr anchor="t">
            <a:norm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Откуда деньги?</a:t>
            </a:r>
            <a:endParaRPr 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171CF2A0-C66D-4907-B29E-E8A9EA52A6F5}"/>
              </a:ext>
            </a:extLst>
          </p:cNvPr>
          <p:cNvSpPr txBox="1"/>
          <p:nvPr/>
        </p:nvSpPr>
        <p:spPr>
          <a:xfrm>
            <a:off x="209550" y="1200288"/>
            <a:ext cx="11829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2"/>
                </a:solidFill>
              </a:rPr>
              <a:t>Структура доходов</a:t>
            </a:r>
            <a:endParaRPr lang="en-US" sz="36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332500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4E58488C4305C4AADBCAC934C6DA5FA" ma:contentTypeVersion="20" ma:contentTypeDescription="Create a new document." ma:contentTypeScope="" ma:versionID="0380bcb0b4cca3f0125df2823698ff60">
  <xsd:schema xmlns:xsd="http://www.w3.org/2001/XMLSchema" xmlns:xs="http://www.w3.org/2001/XMLSchema" xmlns:p="http://schemas.microsoft.com/office/2006/metadata/properties" xmlns:ns1="http://schemas.microsoft.com/sharepoint/v3" xmlns:ns2="a4a171f7-7c1b-417f-863d-356437942985" xmlns:ns3="28f040e9-7871-4f18-addb-b1dd6301a3da" targetNamespace="http://schemas.microsoft.com/office/2006/metadata/properties" ma:root="true" ma:fieldsID="bb17b6249e06d669a5ee761774994d73" ns1:_="" ns2:_="" ns3:_="">
    <xsd:import namespace="http://schemas.microsoft.com/sharepoint/v3"/>
    <xsd:import namespace="a4a171f7-7c1b-417f-863d-356437942985"/>
    <xsd:import namespace="28f040e9-7871-4f18-addb-b1dd6301a3d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ServiceEventHashCode" minOccurs="0"/>
                <xsd:element ref="ns2:MediaServiceGenerationTime" minOccurs="0"/>
                <xsd:element ref="ns1:_ip_UnifiedCompliancePolicyProperties" minOccurs="0"/>
                <xsd:element ref="ns1:_ip_UnifiedCompliancePolicyUIAc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8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9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a171f7-7c1b-417f-863d-3564379429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fe952b0e-87b1-4651-bd97-4ae9bbb31ca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f040e9-7871-4f18-addb-b1dd6301a3da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be5ae425-3227-4eb6-b72c-6d50dca51a48}" ma:internalName="TaxCatchAll" ma:showField="CatchAllData" ma:web="28f040e9-7871-4f18-addb-b1dd6301a3d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a4a171f7-7c1b-417f-863d-356437942985">
      <Terms xmlns="http://schemas.microsoft.com/office/infopath/2007/PartnerControls"/>
    </lcf76f155ced4ddcb4097134ff3c332f>
    <TaxCatchAll xmlns="28f040e9-7871-4f18-addb-b1dd6301a3da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AFD4F1C-3375-48B5-873A-732245DF719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a4a171f7-7c1b-417f-863d-356437942985"/>
    <ds:schemaRef ds:uri="28f040e9-7871-4f18-addb-b1dd6301a3d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7407EE9-A0F1-47FD-B5C5-74AAA28E1DD7}">
  <ds:schemaRefs>
    <ds:schemaRef ds:uri="http://schemas.microsoft.com/sharepoint/v3"/>
    <ds:schemaRef ds:uri="a4a171f7-7c1b-417f-863d-356437942985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terms/"/>
    <ds:schemaRef ds:uri="http://schemas.microsoft.com/office/2006/metadata/properties"/>
    <ds:schemaRef ds:uri="http://purl.org/dc/elements/1.1/"/>
    <ds:schemaRef ds:uri="http://schemas.openxmlformats.org/package/2006/metadata/core-properties"/>
    <ds:schemaRef ds:uri="28f040e9-7871-4f18-addb-b1dd6301a3da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C0C99DA9-E0F7-4308-8301-E9B63458E72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933</TotalTime>
  <Words>1414</Words>
  <Application>Microsoft Office PowerPoint</Application>
  <PresentationFormat>Произвольный</PresentationFormat>
  <Paragraphs>317</Paragraphs>
  <Slides>31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Office Theme</vt:lpstr>
      <vt:lpstr>Слайд 1</vt:lpstr>
      <vt:lpstr>Добро пожаловать на публичные слушания!</vt:lpstr>
      <vt:lpstr>Повестка</vt:lpstr>
      <vt:lpstr>ПРАВИЛА  ПРОВЕДЕНИЯ ПУБЛИЧНЫХ СЛУШАНИЙ </vt:lpstr>
      <vt:lpstr>БЮДЖЕТ 2025</vt:lpstr>
      <vt:lpstr>Бюджет 2025</vt:lpstr>
      <vt:lpstr>Сравнительный анализ бюджетов</vt:lpstr>
      <vt:lpstr>Бюджет 2025</vt:lpstr>
      <vt:lpstr>Откуда деньги?</vt:lpstr>
      <vt:lpstr>Откуда деньги?</vt:lpstr>
      <vt:lpstr>Откуда деньги?</vt:lpstr>
      <vt:lpstr>Откуда деньги?</vt:lpstr>
      <vt:lpstr>Бюджет 2025</vt:lpstr>
      <vt:lpstr>На что тратим деньги?</vt:lpstr>
      <vt:lpstr>На что тратим деньги?</vt:lpstr>
      <vt:lpstr>На что тратим деньги?</vt:lpstr>
      <vt:lpstr>На что тратим деньги?</vt:lpstr>
      <vt:lpstr>На что тратим деньги?</vt:lpstr>
      <vt:lpstr>На что тратим деньги?</vt:lpstr>
      <vt:lpstr>На что тратим деньги?</vt:lpstr>
      <vt:lpstr>На что тратим деньги?</vt:lpstr>
      <vt:lpstr>На что тратим деньги?</vt:lpstr>
      <vt:lpstr>На что тратим деньги?</vt:lpstr>
      <vt:lpstr>На что тратим деньги?</vt:lpstr>
      <vt:lpstr>Слайд 25</vt:lpstr>
      <vt:lpstr>Ставки земельного налога</vt:lpstr>
      <vt:lpstr>Налог на не оцененное недвижимое имущество</vt:lpstr>
      <vt:lpstr>Налог на оцененное недвижимое имущество</vt:lpstr>
      <vt:lpstr>Местные сборы 2025</vt:lpstr>
      <vt:lpstr>Слайд 30</vt:lpstr>
      <vt:lpstr>Спасибо за участие в публичных слушаниях!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BUGETUL 2019</dc:title>
  <dc:creator>Igor Mironiuc</dc:creator>
  <cp:lastModifiedBy>Admin</cp:lastModifiedBy>
  <cp:revision>51</cp:revision>
  <dcterms:created xsi:type="dcterms:W3CDTF">2018-11-08T15:44:15Z</dcterms:created>
  <dcterms:modified xsi:type="dcterms:W3CDTF">2024-11-28T13:03:03Z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0x01010024E58488C4305C4AADBCAC934C6DA5FA</vt:lpwstr>
  </property>
</Properties>
</file>